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2" r:id="rId3"/>
    <p:sldId id="269" r:id="rId4"/>
    <p:sldId id="270" r:id="rId5"/>
    <p:sldId id="271" r:id="rId6"/>
    <p:sldId id="272" r:id="rId7"/>
    <p:sldId id="273" r:id="rId8"/>
    <p:sldId id="281" r:id="rId9"/>
    <p:sldId id="265" r:id="rId10"/>
    <p:sldId id="266" r:id="rId11"/>
    <p:sldId id="262" r:id="rId12"/>
    <p:sldId id="263" r:id="rId13"/>
    <p:sldId id="257" r:id="rId14"/>
    <p:sldId id="277" r:id="rId15"/>
    <p:sldId id="278" r:id="rId16"/>
    <p:sldId id="279" r:id="rId17"/>
    <p:sldId id="280" r:id="rId18"/>
    <p:sldId id="264" r:id="rId19"/>
    <p:sldId id="267" r:id="rId20"/>
    <p:sldId id="268" r:id="rId21"/>
    <p:sldId id="28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0" autoAdjust="0"/>
    <p:restoredTop sz="94660"/>
  </p:normalViewPr>
  <p:slideViewPr>
    <p:cSldViewPr snapToGrid="0">
      <p:cViewPr varScale="1">
        <p:scale>
          <a:sx n="90" d="100"/>
          <a:sy n="90" d="100"/>
        </p:scale>
        <p:origin x="38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image" Target="../media/image12.jpeg"/></Relationships>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jpg"/><Relationship Id="rId2" Type="http://schemas.openxmlformats.org/officeDocument/2006/relationships/image" Target="../media/image22.jpg"/><Relationship Id="rId1" Type="http://schemas.openxmlformats.org/officeDocument/2006/relationships/image" Target="../media/image21.jpg"/><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diagrams/_rels/data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image" Target="../media/image29.jpg"/></Relationships>
</file>

<file path=ppt/diagrams/_rels/drawing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image" Target="../media/image12.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jpg"/><Relationship Id="rId2" Type="http://schemas.openxmlformats.org/officeDocument/2006/relationships/image" Target="../media/image22.jpg"/><Relationship Id="rId1" Type="http://schemas.openxmlformats.org/officeDocument/2006/relationships/image" Target="../media/image21.jpg"/><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diagrams/_rels/drawing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image" Target="../media/image2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0B2C1B-668B-43EE-8CA2-8F128133134D}"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s-419"/>
        </a:p>
      </dgm:t>
    </dgm:pt>
    <dgm:pt modelId="{78A427F5-FAF6-4873-B9A7-EBCF1BB3FDB5}">
      <dgm:prSet phldrT="[Text]"/>
      <dgm:spPr/>
      <dgm:t>
        <a:bodyPr/>
        <a:lstStyle/>
        <a:p>
          <a:r>
            <a:rPr lang="es-419" dirty="0">
              <a:effectLst/>
              <a:latin typeface="Gadugi" panose="020B0502040204020203" pitchFamily="34" charset="0"/>
              <a:ea typeface="Gadugi" panose="020B0502040204020203" pitchFamily="34" charset="0"/>
            </a:rPr>
            <a:t>Cuantas clases de hiato hay?</a:t>
          </a:r>
          <a:endParaRPr lang="es-419" dirty="0">
            <a:latin typeface="Gadugi" panose="020B0502040204020203" pitchFamily="34" charset="0"/>
            <a:ea typeface="Gadugi" panose="020B0502040204020203" pitchFamily="34" charset="0"/>
          </a:endParaRPr>
        </a:p>
      </dgm:t>
    </dgm:pt>
    <dgm:pt modelId="{4BDBE0BA-D26F-4C9D-9453-3C4D8C903021}" type="parTrans" cxnId="{9C575792-0DB1-4782-8C0D-2257F5F52FB1}">
      <dgm:prSet/>
      <dgm:spPr/>
      <dgm:t>
        <a:bodyPr/>
        <a:lstStyle/>
        <a:p>
          <a:endParaRPr lang="es-419"/>
        </a:p>
      </dgm:t>
    </dgm:pt>
    <dgm:pt modelId="{15740451-A864-4EB9-8C75-0D3ED5BC43F2}" type="sibTrans" cxnId="{9C575792-0DB1-4782-8C0D-2257F5F52FB1}">
      <dgm:prSet/>
      <dgm:spPr/>
      <dgm:t>
        <a:bodyPr/>
        <a:lstStyle/>
        <a:p>
          <a:endParaRPr lang="es-419"/>
        </a:p>
      </dgm:t>
    </dgm:pt>
    <dgm:pt modelId="{5FE2C794-A8A6-4EC7-8FE0-8F030254196C}">
      <dgm:prSet phldrT="[Text]"/>
      <dgm:spPr/>
      <dgm:t>
        <a:bodyPr/>
        <a:lstStyle/>
        <a:p>
          <a:pPr>
            <a:buClr>
              <a:schemeClr val="tx2"/>
            </a:buClr>
            <a:buSzPct val="70000"/>
            <a:buFont typeface="Wingdings 2" charset="2"/>
            <a:buChar char=""/>
          </a:pPr>
          <a:r>
            <a:rPr lang="es-419" dirty="0">
              <a:ln>
                <a:solidFill>
                  <a:schemeClr val="bg1">
                    <a:lumMod val="75000"/>
                    <a:lumOff val="25000"/>
                    <a:alpha val="10000"/>
                  </a:schemeClr>
                </a:solidFill>
              </a:ln>
              <a:solidFill>
                <a:schemeClr val="tx1"/>
              </a:solidFill>
              <a:latin typeface="Gadugi" panose="020B0502040204020203" pitchFamily="34" charset="0"/>
              <a:ea typeface="Gadugi" panose="020B0502040204020203" pitchFamily="34" charset="0"/>
            </a:rPr>
            <a:t>Cuando se tilda el hiato?</a:t>
          </a:r>
          <a:endParaRPr lang="es-419" dirty="0">
            <a:solidFill>
              <a:schemeClr val="tx1"/>
            </a:solidFill>
            <a:latin typeface="Gadugi" panose="020B0502040204020203" pitchFamily="34" charset="0"/>
            <a:ea typeface="Gadugi" panose="020B0502040204020203" pitchFamily="34" charset="0"/>
          </a:endParaRPr>
        </a:p>
      </dgm:t>
    </dgm:pt>
    <dgm:pt modelId="{7ACBFB07-239E-4B7B-80C9-DA5C5B2B3431}" type="sibTrans" cxnId="{A59AEB32-7144-4F64-BBBB-0089D750AEFA}">
      <dgm:prSet/>
      <dgm:spPr/>
      <dgm:t>
        <a:bodyPr/>
        <a:lstStyle/>
        <a:p>
          <a:endParaRPr lang="es-419"/>
        </a:p>
      </dgm:t>
    </dgm:pt>
    <dgm:pt modelId="{9ADD1ADA-5CDA-4ED3-8E6B-D3620F3405D8}" type="parTrans" cxnId="{A59AEB32-7144-4F64-BBBB-0089D750AEFA}">
      <dgm:prSet/>
      <dgm:spPr/>
      <dgm:t>
        <a:bodyPr/>
        <a:lstStyle/>
        <a:p>
          <a:endParaRPr lang="es-419"/>
        </a:p>
      </dgm:t>
    </dgm:pt>
    <dgm:pt modelId="{836B6680-455A-4C88-8246-D72A015121D5}" type="pres">
      <dgm:prSet presAssocID="{C90B2C1B-668B-43EE-8CA2-8F128133134D}" presName="Name0" presStyleCnt="0">
        <dgm:presLayoutVars>
          <dgm:dir/>
          <dgm:resizeHandles val="exact"/>
        </dgm:presLayoutVars>
      </dgm:prSet>
      <dgm:spPr/>
    </dgm:pt>
    <dgm:pt modelId="{432FB058-FD52-4FC9-9024-6451629A4311}" type="pres">
      <dgm:prSet presAssocID="{78A427F5-FAF6-4873-B9A7-EBCF1BB3FDB5}" presName="compNode" presStyleCnt="0"/>
      <dgm:spPr/>
    </dgm:pt>
    <dgm:pt modelId="{25379D24-D30D-480B-83C7-3EE7D5EE94F0}" type="pres">
      <dgm:prSet presAssocID="{78A427F5-FAF6-4873-B9A7-EBCF1BB3FDB5}" presName="pict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t="-11000" b="-11000"/>
          </a:stretch>
        </a:blipFill>
      </dgm:spPr>
    </dgm:pt>
    <dgm:pt modelId="{B5805006-2223-4065-A5E1-CB4D93412352}" type="pres">
      <dgm:prSet presAssocID="{78A427F5-FAF6-4873-B9A7-EBCF1BB3FDB5}" presName="textRect" presStyleLbl="revTx" presStyleIdx="0" presStyleCnt="2">
        <dgm:presLayoutVars>
          <dgm:bulletEnabled val="1"/>
        </dgm:presLayoutVars>
      </dgm:prSet>
      <dgm:spPr/>
    </dgm:pt>
    <dgm:pt modelId="{6EEE576D-99BF-4050-BB8B-88752BD5A16C}" type="pres">
      <dgm:prSet presAssocID="{15740451-A864-4EB9-8C75-0D3ED5BC43F2}" presName="sibTrans" presStyleLbl="sibTrans2D1" presStyleIdx="0" presStyleCnt="0"/>
      <dgm:spPr/>
    </dgm:pt>
    <dgm:pt modelId="{D7D46120-7FC9-4A7E-B8EA-FE57C5CC5A70}" type="pres">
      <dgm:prSet presAssocID="{5FE2C794-A8A6-4EC7-8FE0-8F030254196C}" presName="compNode" presStyleCnt="0"/>
      <dgm:spPr/>
    </dgm:pt>
    <dgm:pt modelId="{513A8F46-A6F6-4146-A7DD-DECABDAFB183}" type="pres">
      <dgm:prSet presAssocID="{5FE2C794-A8A6-4EC7-8FE0-8F030254196C}" presName="pictRect" presStyleLbl="node1" presStyleIdx="1" presStyleCnt="2"/>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t="-11000" b="-11000"/>
          </a:stretch>
        </a:blipFill>
      </dgm:spPr>
    </dgm:pt>
    <dgm:pt modelId="{EBEDD044-5591-4673-8D7E-B17ECACCFDA4}" type="pres">
      <dgm:prSet presAssocID="{5FE2C794-A8A6-4EC7-8FE0-8F030254196C}" presName="textRect" presStyleLbl="revTx" presStyleIdx="1" presStyleCnt="2">
        <dgm:presLayoutVars>
          <dgm:bulletEnabled val="1"/>
        </dgm:presLayoutVars>
      </dgm:prSet>
      <dgm:spPr/>
    </dgm:pt>
  </dgm:ptLst>
  <dgm:cxnLst>
    <dgm:cxn modelId="{A59AEB32-7144-4F64-BBBB-0089D750AEFA}" srcId="{C90B2C1B-668B-43EE-8CA2-8F128133134D}" destId="{5FE2C794-A8A6-4EC7-8FE0-8F030254196C}" srcOrd="1" destOrd="0" parTransId="{9ADD1ADA-5CDA-4ED3-8E6B-D3620F3405D8}" sibTransId="{7ACBFB07-239E-4B7B-80C9-DA5C5B2B3431}"/>
    <dgm:cxn modelId="{29A7668A-F8EE-40EA-9178-B06BFD5018B7}" type="presOf" srcId="{5FE2C794-A8A6-4EC7-8FE0-8F030254196C}" destId="{EBEDD044-5591-4673-8D7E-B17ECACCFDA4}" srcOrd="0" destOrd="0" presId="urn:microsoft.com/office/officeart/2005/8/layout/pList1"/>
    <dgm:cxn modelId="{2ED3C08E-0E79-4F38-8B8F-05EE7DE2C372}" type="presOf" srcId="{C90B2C1B-668B-43EE-8CA2-8F128133134D}" destId="{836B6680-455A-4C88-8246-D72A015121D5}" srcOrd="0" destOrd="0" presId="urn:microsoft.com/office/officeart/2005/8/layout/pList1"/>
    <dgm:cxn modelId="{9C575792-0DB1-4782-8C0D-2257F5F52FB1}" srcId="{C90B2C1B-668B-43EE-8CA2-8F128133134D}" destId="{78A427F5-FAF6-4873-B9A7-EBCF1BB3FDB5}" srcOrd="0" destOrd="0" parTransId="{4BDBE0BA-D26F-4C9D-9453-3C4D8C903021}" sibTransId="{15740451-A864-4EB9-8C75-0D3ED5BC43F2}"/>
    <dgm:cxn modelId="{6BE1EAD0-1645-41EE-8262-D98742B1CBD8}" type="presOf" srcId="{15740451-A864-4EB9-8C75-0D3ED5BC43F2}" destId="{6EEE576D-99BF-4050-BB8B-88752BD5A16C}" srcOrd="0" destOrd="0" presId="urn:microsoft.com/office/officeart/2005/8/layout/pList1"/>
    <dgm:cxn modelId="{4C8AD1FC-B441-4760-8AC8-695BCE206572}" type="presOf" srcId="{78A427F5-FAF6-4873-B9A7-EBCF1BB3FDB5}" destId="{B5805006-2223-4065-A5E1-CB4D93412352}" srcOrd="0" destOrd="0" presId="urn:microsoft.com/office/officeart/2005/8/layout/pList1"/>
    <dgm:cxn modelId="{68A9D749-0D06-4B1D-AA42-C5D1C37B0008}" type="presParOf" srcId="{836B6680-455A-4C88-8246-D72A015121D5}" destId="{432FB058-FD52-4FC9-9024-6451629A4311}" srcOrd="0" destOrd="0" presId="urn:microsoft.com/office/officeart/2005/8/layout/pList1"/>
    <dgm:cxn modelId="{06DC53F4-16A1-42EF-85B6-D80A6B769737}" type="presParOf" srcId="{432FB058-FD52-4FC9-9024-6451629A4311}" destId="{25379D24-D30D-480B-83C7-3EE7D5EE94F0}" srcOrd="0" destOrd="0" presId="urn:microsoft.com/office/officeart/2005/8/layout/pList1"/>
    <dgm:cxn modelId="{50EA9A94-5DDE-4829-B397-CAA1E484C48F}" type="presParOf" srcId="{432FB058-FD52-4FC9-9024-6451629A4311}" destId="{B5805006-2223-4065-A5E1-CB4D93412352}" srcOrd="1" destOrd="0" presId="urn:microsoft.com/office/officeart/2005/8/layout/pList1"/>
    <dgm:cxn modelId="{CA698C70-0BD4-4051-97CC-0A71680C7E73}" type="presParOf" srcId="{836B6680-455A-4C88-8246-D72A015121D5}" destId="{6EEE576D-99BF-4050-BB8B-88752BD5A16C}" srcOrd="1" destOrd="0" presId="urn:microsoft.com/office/officeart/2005/8/layout/pList1"/>
    <dgm:cxn modelId="{C2C342B6-3E3E-4B3F-88B5-4A58E95E70E1}" type="presParOf" srcId="{836B6680-455A-4C88-8246-D72A015121D5}" destId="{D7D46120-7FC9-4A7E-B8EA-FE57C5CC5A70}" srcOrd="2" destOrd="0" presId="urn:microsoft.com/office/officeart/2005/8/layout/pList1"/>
    <dgm:cxn modelId="{966BBC1B-D0AF-4C87-BCA9-C368051450AC}" type="presParOf" srcId="{D7D46120-7FC9-4A7E-B8EA-FE57C5CC5A70}" destId="{513A8F46-A6F6-4146-A7DD-DECABDAFB183}" srcOrd="0" destOrd="0" presId="urn:microsoft.com/office/officeart/2005/8/layout/pList1"/>
    <dgm:cxn modelId="{8B79D508-DC6F-4BE7-8A87-62E58E9C9337}" type="presParOf" srcId="{D7D46120-7FC9-4A7E-B8EA-FE57C5CC5A70}" destId="{EBEDD044-5591-4673-8D7E-B17ECACCFDA4}"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CF02B4-3C7E-40C1-B991-162EA8820E24}"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s-ES"/>
        </a:p>
      </dgm:t>
    </dgm:pt>
    <dgm:pt modelId="{64D42B84-2C5F-41DD-92A7-B5404CA51550}">
      <dgm:prSet phldrT="[Texto]"/>
      <dgm:spPr/>
      <dgm:t>
        <a:bodyPr/>
        <a:lstStyle/>
        <a:p>
          <a:r>
            <a:rPr lang="es-PA" dirty="0"/>
            <a:t>Verbo </a:t>
          </a:r>
          <a:r>
            <a:rPr lang="en-US" dirty="0"/>
            <a:t>+ </a:t>
          </a:r>
          <a:r>
            <a:rPr lang="en-US" dirty="0" err="1"/>
            <a:t>Sustantivo</a:t>
          </a:r>
          <a:endParaRPr lang="es-ES" dirty="0"/>
        </a:p>
      </dgm:t>
    </dgm:pt>
    <dgm:pt modelId="{B71A70F7-AB63-4D81-AA65-232031AFD3C8}" type="parTrans" cxnId="{E7CE6477-3891-43DF-8311-505FCC10E67C}">
      <dgm:prSet/>
      <dgm:spPr/>
      <dgm:t>
        <a:bodyPr/>
        <a:lstStyle/>
        <a:p>
          <a:endParaRPr lang="es-ES"/>
        </a:p>
      </dgm:t>
    </dgm:pt>
    <dgm:pt modelId="{FA3168E5-8D6D-4375-8CFC-4FE09927C58A}" type="sibTrans" cxnId="{E7CE6477-3891-43DF-8311-505FCC10E67C}">
      <dgm:prSet/>
      <dgm:spPr/>
      <dgm:t>
        <a:bodyPr/>
        <a:lstStyle/>
        <a:p>
          <a:endParaRPr lang="es-ES"/>
        </a:p>
      </dgm:t>
    </dgm:pt>
    <dgm:pt modelId="{617BBB24-ED13-415D-887A-2D27BDA5D905}">
      <dgm:prSet phldrT="[Texto]"/>
      <dgm:spPr/>
      <dgm:t>
        <a:bodyPr/>
        <a:lstStyle/>
        <a:p>
          <a:r>
            <a:rPr lang="en-US" dirty="0" err="1"/>
            <a:t>Sustantivo</a:t>
          </a:r>
          <a:r>
            <a:rPr lang="en-US" dirty="0"/>
            <a:t> + </a:t>
          </a:r>
          <a:r>
            <a:rPr lang="en-US" dirty="0" err="1"/>
            <a:t>Adjetivo</a:t>
          </a:r>
          <a:endParaRPr lang="es-ES" dirty="0"/>
        </a:p>
      </dgm:t>
    </dgm:pt>
    <dgm:pt modelId="{3B37D771-9351-47A9-9DD5-0EFE6D5668BE}" type="parTrans" cxnId="{EEA7F731-3E6D-4A1A-A2D9-7B83E8A86CE8}">
      <dgm:prSet/>
      <dgm:spPr/>
      <dgm:t>
        <a:bodyPr/>
        <a:lstStyle/>
        <a:p>
          <a:endParaRPr lang="es-ES"/>
        </a:p>
      </dgm:t>
    </dgm:pt>
    <dgm:pt modelId="{1E46085F-6860-4EEB-8F10-CC4DE2804E88}" type="sibTrans" cxnId="{EEA7F731-3E6D-4A1A-A2D9-7B83E8A86CE8}">
      <dgm:prSet/>
      <dgm:spPr/>
      <dgm:t>
        <a:bodyPr/>
        <a:lstStyle/>
        <a:p>
          <a:endParaRPr lang="es-ES"/>
        </a:p>
      </dgm:t>
    </dgm:pt>
    <dgm:pt modelId="{33713602-25F9-487E-9B77-54F2026E6F05}">
      <dgm:prSet phldrT="[Texto]"/>
      <dgm:spPr/>
      <dgm:t>
        <a:bodyPr/>
        <a:lstStyle/>
        <a:p>
          <a:r>
            <a:rPr lang="en-US" dirty="0" err="1"/>
            <a:t>Adjetivo</a:t>
          </a:r>
          <a:r>
            <a:rPr lang="en-US" dirty="0"/>
            <a:t> + </a:t>
          </a:r>
          <a:r>
            <a:rPr lang="en-US" dirty="0" err="1"/>
            <a:t>Adjetivo</a:t>
          </a:r>
          <a:endParaRPr lang="es-ES" dirty="0"/>
        </a:p>
      </dgm:t>
    </dgm:pt>
    <dgm:pt modelId="{A3E06B72-C508-41A3-8A18-3734A3D1E3B6}" type="parTrans" cxnId="{4B773026-4078-4510-B67E-3991EA202E17}">
      <dgm:prSet/>
      <dgm:spPr/>
      <dgm:t>
        <a:bodyPr/>
        <a:lstStyle/>
        <a:p>
          <a:endParaRPr lang="es-ES"/>
        </a:p>
      </dgm:t>
    </dgm:pt>
    <dgm:pt modelId="{2B03D983-0707-445D-A15C-5412C53A3266}" type="sibTrans" cxnId="{4B773026-4078-4510-B67E-3991EA202E17}">
      <dgm:prSet/>
      <dgm:spPr/>
      <dgm:t>
        <a:bodyPr/>
        <a:lstStyle/>
        <a:p>
          <a:endParaRPr lang="es-ES"/>
        </a:p>
      </dgm:t>
    </dgm:pt>
    <dgm:pt modelId="{F47E150E-79C2-42D7-A88E-1C217B683811}">
      <dgm:prSet phldrT="[Texto]"/>
      <dgm:spPr/>
      <dgm:t>
        <a:bodyPr/>
        <a:lstStyle/>
        <a:p>
          <a:r>
            <a:rPr lang="en-US" dirty="0" err="1"/>
            <a:t>Sustantivo</a:t>
          </a:r>
          <a:r>
            <a:rPr lang="en-US" dirty="0"/>
            <a:t> + </a:t>
          </a:r>
          <a:r>
            <a:rPr lang="en-US" dirty="0" err="1"/>
            <a:t>Sustantivo</a:t>
          </a:r>
          <a:endParaRPr lang="es-ES" dirty="0"/>
        </a:p>
      </dgm:t>
    </dgm:pt>
    <dgm:pt modelId="{F2AF5C5B-5FA5-4971-BDA6-8744CB5494F6}" type="parTrans" cxnId="{5527AC35-600A-47C5-9A60-3A46817454FF}">
      <dgm:prSet/>
      <dgm:spPr/>
      <dgm:t>
        <a:bodyPr/>
        <a:lstStyle/>
        <a:p>
          <a:endParaRPr lang="es-ES"/>
        </a:p>
      </dgm:t>
    </dgm:pt>
    <dgm:pt modelId="{B715BB29-9F5D-4DC7-85C6-1498A5DB668D}" type="sibTrans" cxnId="{5527AC35-600A-47C5-9A60-3A46817454FF}">
      <dgm:prSet/>
      <dgm:spPr/>
      <dgm:t>
        <a:bodyPr/>
        <a:lstStyle/>
        <a:p>
          <a:endParaRPr lang="es-ES"/>
        </a:p>
      </dgm:t>
    </dgm:pt>
    <dgm:pt modelId="{9515D902-D5F2-455D-BC3B-228872BE6809}">
      <dgm:prSet phldrT="[Texto]"/>
      <dgm:spPr/>
      <dgm:t>
        <a:bodyPr/>
        <a:lstStyle/>
        <a:p>
          <a:r>
            <a:rPr lang="en-US" dirty="0" err="1"/>
            <a:t>Verbo</a:t>
          </a:r>
          <a:r>
            <a:rPr lang="en-US" dirty="0"/>
            <a:t> + </a:t>
          </a:r>
          <a:r>
            <a:rPr lang="en-US" dirty="0" err="1"/>
            <a:t>Verbo</a:t>
          </a:r>
          <a:endParaRPr lang="es-ES" dirty="0"/>
        </a:p>
      </dgm:t>
    </dgm:pt>
    <dgm:pt modelId="{F577A9C8-ABC4-4FD0-B486-6C4F42429D95}" type="parTrans" cxnId="{4AC05A97-3B3E-4931-9CCF-D3204C8DA3D9}">
      <dgm:prSet/>
      <dgm:spPr/>
      <dgm:t>
        <a:bodyPr/>
        <a:lstStyle/>
        <a:p>
          <a:endParaRPr lang="es-ES"/>
        </a:p>
      </dgm:t>
    </dgm:pt>
    <dgm:pt modelId="{44559473-CD1B-4864-ADF0-5DBA27019840}" type="sibTrans" cxnId="{4AC05A97-3B3E-4931-9CCF-D3204C8DA3D9}">
      <dgm:prSet/>
      <dgm:spPr/>
      <dgm:t>
        <a:bodyPr/>
        <a:lstStyle/>
        <a:p>
          <a:endParaRPr lang="es-ES"/>
        </a:p>
      </dgm:t>
    </dgm:pt>
    <dgm:pt modelId="{46D21E33-04D2-44D1-A8D0-E2C579111E21}">
      <dgm:prSet phldrT="[Texto]"/>
      <dgm:spPr/>
      <dgm:t>
        <a:bodyPr/>
        <a:lstStyle/>
        <a:p>
          <a:r>
            <a:rPr lang="en-US" dirty="0" err="1"/>
            <a:t>Adverbio</a:t>
          </a:r>
          <a:r>
            <a:rPr lang="en-US" dirty="0"/>
            <a:t> + </a:t>
          </a:r>
          <a:r>
            <a:rPr lang="en-US" dirty="0" err="1"/>
            <a:t>Adjetivo</a:t>
          </a:r>
          <a:endParaRPr lang="es-ES" dirty="0"/>
        </a:p>
      </dgm:t>
    </dgm:pt>
    <dgm:pt modelId="{19B31F0E-2334-40AE-82D4-7655BBE438F6}" type="parTrans" cxnId="{527A367E-8F06-49CB-92B2-23A1C056520B}">
      <dgm:prSet/>
      <dgm:spPr/>
      <dgm:t>
        <a:bodyPr/>
        <a:lstStyle/>
        <a:p>
          <a:endParaRPr lang="es-ES"/>
        </a:p>
      </dgm:t>
    </dgm:pt>
    <dgm:pt modelId="{A6035486-9AAE-435A-9694-5C0EFA278C7F}" type="sibTrans" cxnId="{527A367E-8F06-49CB-92B2-23A1C056520B}">
      <dgm:prSet/>
      <dgm:spPr/>
      <dgm:t>
        <a:bodyPr/>
        <a:lstStyle/>
        <a:p>
          <a:endParaRPr lang="es-ES"/>
        </a:p>
      </dgm:t>
    </dgm:pt>
    <dgm:pt modelId="{6D01BBA0-60A4-492C-92B9-DCE3BC6CBB5D}">
      <dgm:prSet phldrT="[Texto]"/>
      <dgm:spPr/>
      <dgm:t>
        <a:bodyPr/>
        <a:lstStyle/>
        <a:p>
          <a:r>
            <a:rPr lang="en-US" dirty="0" err="1"/>
            <a:t>Pronombre</a:t>
          </a:r>
          <a:r>
            <a:rPr lang="en-US" dirty="0"/>
            <a:t> + </a:t>
          </a:r>
          <a:r>
            <a:rPr lang="en-US" dirty="0" err="1"/>
            <a:t>Verbo</a:t>
          </a:r>
          <a:endParaRPr lang="es-ES" dirty="0"/>
        </a:p>
      </dgm:t>
    </dgm:pt>
    <dgm:pt modelId="{A9243EBD-F335-4EE1-BCFA-7388078AB75E}" type="parTrans" cxnId="{E60DDC0C-4CE2-4089-9EC6-AD21BEE43BD1}">
      <dgm:prSet/>
      <dgm:spPr/>
      <dgm:t>
        <a:bodyPr/>
        <a:lstStyle/>
        <a:p>
          <a:endParaRPr lang="es-ES"/>
        </a:p>
      </dgm:t>
    </dgm:pt>
    <dgm:pt modelId="{18667203-803A-4981-9231-0AD0BFF59180}" type="sibTrans" cxnId="{E60DDC0C-4CE2-4089-9EC6-AD21BEE43BD1}">
      <dgm:prSet/>
      <dgm:spPr/>
      <dgm:t>
        <a:bodyPr/>
        <a:lstStyle/>
        <a:p>
          <a:endParaRPr lang="es-ES"/>
        </a:p>
      </dgm:t>
    </dgm:pt>
    <dgm:pt modelId="{5AF4489F-73CC-4C31-A87B-B01106FB1676}" type="pres">
      <dgm:prSet presAssocID="{ABCF02B4-3C7E-40C1-B991-162EA8820E24}" presName="Name0" presStyleCnt="0">
        <dgm:presLayoutVars>
          <dgm:dir/>
          <dgm:resizeHandles val="exact"/>
        </dgm:presLayoutVars>
      </dgm:prSet>
      <dgm:spPr/>
    </dgm:pt>
    <dgm:pt modelId="{8175961B-5F95-4B3D-8F16-C8389D1A9171}" type="pres">
      <dgm:prSet presAssocID="{64D42B84-2C5F-41DD-92A7-B5404CA51550}" presName="composite" presStyleCnt="0"/>
      <dgm:spPr/>
    </dgm:pt>
    <dgm:pt modelId="{9163200E-BE4C-4720-B9C1-A94DAF5932C3}" type="pres">
      <dgm:prSet presAssocID="{64D42B84-2C5F-41DD-92A7-B5404CA51550}" presName="rect1" presStyleLbl="trAlignAcc1" presStyleIdx="0" presStyleCnt="7">
        <dgm:presLayoutVars>
          <dgm:bulletEnabled val="1"/>
        </dgm:presLayoutVars>
      </dgm:prSet>
      <dgm:spPr/>
    </dgm:pt>
    <dgm:pt modelId="{B0C06FE9-FFA1-4451-A6F5-D09A07055B63}" type="pres">
      <dgm:prSet presAssocID="{64D42B84-2C5F-41DD-92A7-B5404CA51550}" presName="rect2"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DEC57A76-948E-486E-A976-2FCEE338B249}" type="pres">
      <dgm:prSet presAssocID="{FA3168E5-8D6D-4375-8CFC-4FE09927C58A}" presName="sibTrans" presStyleCnt="0"/>
      <dgm:spPr/>
    </dgm:pt>
    <dgm:pt modelId="{A26C1D15-3524-4AAE-BF66-E6DB38B30671}" type="pres">
      <dgm:prSet presAssocID="{617BBB24-ED13-415D-887A-2D27BDA5D905}" presName="composite" presStyleCnt="0"/>
      <dgm:spPr/>
    </dgm:pt>
    <dgm:pt modelId="{C6B9EF31-B54B-4452-A745-89CAA4A4A1F0}" type="pres">
      <dgm:prSet presAssocID="{617BBB24-ED13-415D-887A-2D27BDA5D905}" presName="rect1" presStyleLbl="trAlignAcc1" presStyleIdx="1" presStyleCnt="7">
        <dgm:presLayoutVars>
          <dgm:bulletEnabled val="1"/>
        </dgm:presLayoutVars>
      </dgm:prSet>
      <dgm:spPr/>
    </dgm:pt>
    <dgm:pt modelId="{C9768ED0-692C-48B9-AF70-16E5748F2F97}" type="pres">
      <dgm:prSet presAssocID="{617BBB24-ED13-415D-887A-2D27BDA5D905}" presName="rect2" presStyleLbl="f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l="-63000" r="-63000"/>
          </a:stretch>
        </a:blipFill>
      </dgm:spPr>
    </dgm:pt>
    <dgm:pt modelId="{A2B0BBC5-F164-4C50-BC80-D74B277B636F}" type="pres">
      <dgm:prSet presAssocID="{1E46085F-6860-4EEB-8F10-CC4DE2804E88}" presName="sibTrans" presStyleCnt="0"/>
      <dgm:spPr/>
    </dgm:pt>
    <dgm:pt modelId="{F91E4139-43D9-4877-B36D-E1053353FFD0}" type="pres">
      <dgm:prSet presAssocID="{33713602-25F9-487E-9B77-54F2026E6F05}" presName="composite" presStyleCnt="0"/>
      <dgm:spPr/>
    </dgm:pt>
    <dgm:pt modelId="{E6C3E3B3-EA55-42B8-A627-B1A414E2AB5B}" type="pres">
      <dgm:prSet presAssocID="{33713602-25F9-487E-9B77-54F2026E6F05}" presName="rect1" presStyleLbl="trAlignAcc1" presStyleIdx="2" presStyleCnt="7">
        <dgm:presLayoutVars>
          <dgm:bulletEnabled val="1"/>
        </dgm:presLayoutVars>
      </dgm:prSet>
      <dgm:spPr/>
    </dgm:pt>
    <dgm:pt modelId="{E0507707-9A24-44E5-837C-DDBDFB88A25E}" type="pres">
      <dgm:prSet presAssocID="{33713602-25F9-487E-9B77-54F2026E6F05}" presName="rect2" presStyleLbl="fgImgPlace1" presStyleIdx="2" presStyleCnt="7"/>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 modelId="{00B56AD3-FC3F-44D5-937C-CC868D211B8D}" type="pres">
      <dgm:prSet presAssocID="{2B03D983-0707-445D-A15C-5412C53A3266}" presName="sibTrans" presStyleCnt="0"/>
      <dgm:spPr/>
    </dgm:pt>
    <dgm:pt modelId="{F1B7D383-E170-4BE5-9ACF-81A30BF699D3}" type="pres">
      <dgm:prSet presAssocID="{F47E150E-79C2-42D7-A88E-1C217B683811}" presName="composite" presStyleCnt="0"/>
      <dgm:spPr/>
    </dgm:pt>
    <dgm:pt modelId="{95191F18-76FC-4AB8-9507-50FD7F7CB500}" type="pres">
      <dgm:prSet presAssocID="{F47E150E-79C2-42D7-A88E-1C217B683811}" presName="rect1" presStyleLbl="trAlignAcc1" presStyleIdx="3" presStyleCnt="7">
        <dgm:presLayoutVars>
          <dgm:bulletEnabled val="1"/>
        </dgm:presLayoutVars>
      </dgm:prSet>
      <dgm:spPr/>
    </dgm:pt>
    <dgm:pt modelId="{4F199880-3249-4547-8780-67300C254C2E}" type="pres">
      <dgm:prSet presAssocID="{F47E150E-79C2-42D7-A88E-1C217B683811}" presName="rect2" presStyleLbl="fgImgPlace1" presStyleIdx="3" presStyleCnt="7"/>
      <dgm:spPr>
        <a:blipFill>
          <a:blip xmlns:r="http://schemas.openxmlformats.org/officeDocument/2006/relationships" r:embed="rId4"/>
          <a:srcRect/>
          <a:stretch>
            <a:fillRect l="-82000" r="-82000"/>
          </a:stretch>
        </a:blipFill>
      </dgm:spPr>
    </dgm:pt>
    <dgm:pt modelId="{C9B07E4D-710B-4C00-A0BF-4470E7AA1559}" type="pres">
      <dgm:prSet presAssocID="{B715BB29-9F5D-4DC7-85C6-1498A5DB668D}" presName="sibTrans" presStyleCnt="0"/>
      <dgm:spPr/>
    </dgm:pt>
    <dgm:pt modelId="{C76F089C-731C-4CC9-912B-BAF871885E2B}" type="pres">
      <dgm:prSet presAssocID="{9515D902-D5F2-455D-BC3B-228872BE6809}" presName="composite" presStyleCnt="0"/>
      <dgm:spPr/>
    </dgm:pt>
    <dgm:pt modelId="{EE283722-BF0F-4C21-AF67-A9938B49E76D}" type="pres">
      <dgm:prSet presAssocID="{9515D902-D5F2-455D-BC3B-228872BE6809}" presName="rect1" presStyleLbl="trAlignAcc1" presStyleIdx="4" presStyleCnt="7">
        <dgm:presLayoutVars>
          <dgm:bulletEnabled val="1"/>
        </dgm:presLayoutVars>
      </dgm:prSet>
      <dgm:spPr/>
    </dgm:pt>
    <dgm:pt modelId="{FF7FE80B-A2E8-46AD-8260-F89D5A97AAB1}" type="pres">
      <dgm:prSet presAssocID="{9515D902-D5F2-455D-BC3B-228872BE6809}" presName="rect2" presStyleLbl="fgImgPlac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l="-93000" r="-93000"/>
          </a:stretch>
        </a:blipFill>
      </dgm:spPr>
    </dgm:pt>
    <dgm:pt modelId="{300638C0-3E84-4571-A3EE-B7AF1282A76E}" type="pres">
      <dgm:prSet presAssocID="{44559473-CD1B-4864-ADF0-5DBA27019840}" presName="sibTrans" presStyleCnt="0"/>
      <dgm:spPr/>
    </dgm:pt>
    <dgm:pt modelId="{B4ABB51A-FF3D-4C66-AF82-DFBAB3445389}" type="pres">
      <dgm:prSet presAssocID="{6D01BBA0-60A4-492C-92B9-DCE3BC6CBB5D}" presName="composite" presStyleCnt="0"/>
      <dgm:spPr/>
    </dgm:pt>
    <dgm:pt modelId="{5C3BE2D4-08E4-4EE8-B076-8CCEA2327447}" type="pres">
      <dgm:prSet presAssocID="{6D01BBA0-60A4-492C-92B9-DCE3BC6CBB5D}" presName="rect1" presStyleLbl="trAlignAcc1" presStyleIdx="5" presStyleCnt="7">
        <dgm:presLayoutVars>
          <dgm:bulletEnabled val="1"/>
        </dgm:presLayoutVars>
      </dgm:prSet>
      <dgm:spPr/>
    </dgm:pt>
    <dgm:pt modelId="{FB1216E8-B2C4-45DD-AC39-3E182D224E07}" type="pres">
      <dgm:prSet presAssocID="{6D01BBA0-60A4-492C-92B9-DCE3BC6CBB5D}" presName="rect2" presStyleLbl="fgImgPlace1"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l="-19000" r="-19000"/>
          </a:stretch>
        </a:blipFill>
      </dgm:spPr>
    </dgm:pt>
    <dgm:pt modelId="{D3EB27D8-3E34-4BCC-893B-B60A6A8800B6}" type="pres">
      <dgm:prSet presAssocID="{18667203-803A-4981-9231-0AD0BFF59180}" presName="sibTrans" presStyleCnt="0"/>
      <dgm:spPr/>
    </dgm:pt>
    <dgm:pt modelId="{B64508D8-CE26-481B-BFA9-5828409C277D}" type="pres">
      <dgm:prSet presAssocID="{46D21E33-04D2-44D1-A8D0-E2C579111E21}" presName="composite" presStyleCnt="0"/>
      <dgm:spPr/>
    </dgm:pt>
    <dgm:pt modelId="{391D4A9B-529A-4C40-A431-291F55162204}" type="pres">
      <dgm:prSet presAssocID="{46D21E33-04D2-44D1-A8D0-E2C579111E21}" presName="rect1" presStyleLbl="trAlignAcc1" presStyleIdx="6" presStyleCnt="7">
        <dgm:presLayoutVars>
          <dgm:bulletEnabled val="1"/>
        </dgm:presLayoutVars>
      </dgm:prSet>
      <dgm:spPr/>
    </dgm:pt>
    <dgm:pt modelId="{23BBA905-42EA-4E77-9F26-E1D865A8D6D6}" type="pres">
      <dgm:prSet presAssocID="{46D21E33-04D2-44D1-A8D0-E2C579111E21}" presName="rect2" presStyleLbl="fgImgPlace1" presStyleIdx="6" presStyleCnt="7"/>
      <dgm:spPr>
        <a:blipFill>
          <a:blip xmlns:r="http://schemas.openxmlformats.org/officeDocument/2006/relationships" r:embed="rId7">
            <a:extLst>
              <a:ext uri="{28A0092B-C50C-407E-A947-70E740481C1C}">
                <a14:useLocalDpi xmlns:a14="http://schemas.microsoft.com/office/drawing/2010/main" val="0"/>
              </a:ext>
            </a:extLst>
          </a:blip>
          <a:srcRect/>
          <a:stretch>
            <a:fillRect l="-63000" r="-63000"/>
          </a:stretch>
        </a:blipFill>
      </dgm:spPr>
    </dgm:pt>
  </dgm:ptLst>
  <dgm:cxnLst>
    <dgm:cxn modelId="{E60DDC0C-4CE2-4089-9EC6-AD21BEE43BD1}" srcId="{ABCF02B4-3C7E-40C1-B991-162EA8820E24}" destId="{6D01BBA0-60A4-492C-92B9-DCE3BC6CBB5D}" srcOrd="5" destOrd="0" parTransId="{A9243EBD-F335-4EE1-BCFA-7388078AB75E}" sibTransId="{18667203-803A-4981-9231-0AD0BFF59180}"/>
    <dgm:cxn modelId="{4B773026-4078-4510-B67E-3991EA202E17}" srcId="{ABCF02B4-3C7E-40C1-B991-162EA8820E24}" destId="{33713602-25F9-487E-9B77-54F2026E6F05}" srcOrd="2" destOrd="0" parTransId="{A3E06B72-C508-41A3-8A18-3734A3D1E3B6}" sibTransId="{2B03D983-0707-445D-A15C-5412C53A3266}"/>
    <dgm:cxn modelId="{EEA7F731-3E6D-4A1A-A2D9-7B83E8A86CE8}" srcId="{ABCF02B4-3C7E-40C1-B991-162EA8820E24}" destId="{617BBB24-ED13-415D-887A-2D27BDA5D905}" srcOrd="1" destOrd="0" parTransId="{3B37D771-9351-47A9-9DD5-0EFE6D5668BE}" sibTransId="{1E46085F-6860-4EEB-8F10-CC4DE2804E88}"/>
    <dgm:cxn modelId="{5527AC35-600A-47C5-9A60-3A46817454FF}" srcId="{ABCF02B4-3C7E-40C1-B991-162EA8820E24}" destId="{F47E150E-79C2-42D7-A88E-1C217B683811}" srcOrd="3" destOrd="0" parTransId="{F2AF5C5B-5FA5-4971-BDA6-8744CB5494F6}" sibTransId="{B715BB29-9F5D-4DC7-85C6-1498A5DB668D}"/>
    <dgm:cxn modelId="{438C073C-B557-4779-B2AF-3227D1774047}" type="presOf" srcId="{F47E150E-79C2-42D7-A88E-1C217B683811}" destId="{95191F18-76FC-4AB8-9507-50FD7F7CB500}" srcOrd="0" destOrd="0" presId="urn:microsoft.com/office/officeart/2008/layout/PictureStrips"/>
    <dgm:cxn modelId="{E7CE6477-3891-43DF-8311-505FCC10E67C}" srcId="{ABCF02B4-3C7E-40C1-B991-162EA8820E24}" destId="{64D42B84-2C5F-41DD-92A7-B5404CA51550}" srcOrd="0" destOrd="0" parTransId="{B71A70F7-AB63-4D81-AA65-232031AFD3C8}" sibTransId="{FA3168E5-8D6D-4375-8CFC-4FE09927C58A}"/>
    <dgm:cxn modelId="{B8C1DC7A-8996-4C53-A4F5-2A334ED44FD5}" type="presOf" srcId="{ABCF02B4-3C7E-40C1-B991-162EA8820E24}" destId="{5AF4489F-73CC-4C31-A87B-B01106FB1676}" srcOrd="0" destOrd="0" presId="urn:microsoft.com/office/officeart/2008/layout/PictureStrips"/>
    <dgm:cxn modelId="{E4A84F7C-B5E1-409F-B843-3103F7C79A1B}" type="presOf" srcId="{46D21E33-04D2-44D1-A8D0-E2C579111E21}" destId="{391D4A9B-529A-4C40-A431-291F55162204}" srcOrd="0" destOrd="0" presId="urn:microsoft.com/office/officeart/2008/layout/PictureStrips"/>
    <dgm:cxn modelId="{527A367E-8F06-49CB-92B2-23A1C056520B}" srcId="{ABCF02B4-3C7E-40C1-B991-162EA8820E24}" destId="{46D21E33-04D2-44D1-A8D0-E2C579111E21}" srcOrd="6" destOrd="0" parTransId="{19B31F0E-2334-40AE-82D4-7655BBE438F6}" sibTransId="{A6035486-9AAE-435A-9694-5C0EFA278C7F}"/>
    <dgm:cxn modelId="{F0ADDB7F-1B83-4A1C-9A81-8D3166E091F1}" type="presOf" srcId="{64D42B84-2C5F-41DD-92A7-B5404CA51550}" destId="{9163200E-BE4C-4720-B9C1-A94DAF5932C3}" srcOrd="0" destOrd="0" presId="urn:microsoft.com/office/officeart/2008/layout/PictureStrips"/>
    <dgm:cxn modelId="{EBA88785-C24B-48C0-B168-E1F6B4CA7B24}" type="presOf" srcId="{9515D902-D5F2-455D-BC3B-228872BE6809}" destId="{EE283722-BF0F-4C21-AF67-A9938B49E76D}" srcOrd="0" destOrd="0" presId="urn:microsoft.com/office/officeart/2008/layout/PictureStrips"/>
    <dgm:cxn modelId="{A4715796-1C69-4153-8DC6-77F0B9D77E8A}" type="presOf" srcId="{33713602-25F9-487E-9B77-54F2026E6F05}" destId="{E6C3E3B3-EA55-42B8-A627-B1A414E2AB5B}" srcOrd="0" destOrd="0" presId="urn:microsoft.com/office/officeart/2008/layout/PictureStrips"/>
    <dgm:cxn modelId="{4AC05A97-3B3E-4931-9CCF-D3204C8DA3D9}" srcId="{ABCF02B4-3C7E-40C1-B991-162EA8820E24}" destId="{9515D902-D5F2-455D-BC3B-228872BE6809}" srcOrd="4" destOrd="0" parTransId="{F577A9C8-ABC4-4FD0-B486-6C4F42429D95}" sibTransId="{44559473-CD1B-4864-ADF0-5DBA27019840}"/>
    <dgm:cxn modelId="{D3796E9C-88B8-40F3-85EC-DFA280D147B0}" type="presOf" srcId="{6D01BBA0-60A4-492C-92B9-DCE3BC6CBB5D}" destId="{5C3BE2D4-08E4-4EE8-B076-8CCEA2327447}" srcOrd="0" destOrd="0" presId="urn:microsoft.com/office/officeart/2008/layout/PictureStrips"/>
    <dgm:cxn modelId="{A1B4299E-1A3D-4E60-BBAB-626F603486E6}" type="presOf" srcId="{617BBB24-ED13-415D-887A-2D27BDA5D905}" destId="{C6B9EF31-B54B-4452-A745-89CAA4A4A1F0}" srcOrd="0" destOrd="0" presId="urn:microsoft.com/office/officeart/2008/layout/PictureStrips"/>
    <dgm:cxn modelId="{90D6F329-DAE8-479B-A729-C4F2DBFAE15A}" type="presParOf" srcId="{5AF4489F-73CC-4C31-A87B-B01106FB1676}" destId="{8175961B-5F95-4B3D-8F16-C8389D1A9171}" srcOrd="0" destOrd="0" presId="urn:microsoft.com/office/officeart/2008/layout/PictureStrips"/>
    <dgm:cxn modelId="{9A295850-7FC9-4335-A62B-2B6EB99C605E}" type="presParOf" srcId="{8175961B-5F95-4B3D-8F16-C8389D1A9171}" destId="{9163200E-BE4C-4720-B9C1-A94DAF5932C3}" srcOrd="0" destOrd="0" presId="urn:microsoft.com/office/officeart/2008/layout/PictureStrips"/>
    <dgm:cxn modelId="{204E5695-D414-41AB-AB1A-FC8B1B144D9C}" type="presParOf" srcId="{8175961B-5F95-4B3D-8F16-C8389D1A9171}" destId="{B0C06FE9-FFA1-4451-A6F5-D09A07055B63}" srcOrd="1" destOrd="0" presId="urn:microsoft.com/office/officeart/2008/layout/PictureStrips"/>
    <dgm:cxn modelId="{8E8CD434-13B5-442C-A6B1-1C40B00934E6}" type="presParOf" srcId="{5AF4489F-73CC-4C31-A87B-B01106FB1676}" destId="{DEC57A76-948E-486E-A976-2FCEE338B249}" srcOrd="1" destOrd="0" presId="urn:microsoft.com/office/officeart/2008/layout/PictureStrips"/>
    <dgm:cxn modelId="{EAA2016D-4621-46E5-BC58-5798567C8AF9}" type="presParOf" srcId="{5AF4489F-73CC-4C31-A87B-B01106FB1676}" destId="{A26C1D15-3524-4AAE-BF66-E6DB38B30671}" srcOrd="2" destOrd="0" presId="urn:microsoft.com/office/officeart/2008/layout/PictureStrips"/>
    <dgm:cxn modelId="{E08E092C-B1B1-4D56-8DF6-8FB63090DBB0}" type="presParOf" srcId="{A26C1D15-3524-4AAE-BF66-E6DB38B30671}" destId="{C6B9EF31-B54B-4452-A745-89CAA4A4A1F0}" srcOrd="0" destOrd="0" presId="urn:microsoft.com/office/officeart/2008/layout/PictureStrips"/>
    <dgm:cxn modelId="{66BB336F-E012-4D8D-95B6-A50470107DB9}" type="presParOf" srcId="{A26C1D15-3524-4AAE-BF66-E6DB38B30671}" destId="{C9768ED0-692C-48B9-AF70-16E5748F2F97}" srcOrd="1" destOrd="0" presId="urn:microsoft.com/office/officeart/2008/layout/PictureStrips"/>
    <dgm:cxn modelId="{61671289-376D-4535-BD74-5B1D9664CA24}" type="presParOf" srcId="{5AF4489F-73CC-4C31-A87B-B01106FB1676}" destId="{A2B0BBC5-F164-4C50-BC80-D74B277B636F}" srcOrd="3" destOrd="0" presId="urn:microsoft.com/office/officeart/2008/layout/PictureStrips"/>
    <dgm:cxn modelId="{5BE62250-D59D-4FC0-B4EF-2A1BEBE81746}" type="presParOf" srcId="{5AF4489F-73CC-4C31-A87B-B01106FB1676}" destId="{F91E4139-43D9-4877-B36D-E1053353FFD0}" srcOrd="4" destOrd="0" presId="urn:microsoft.com/office/officeart/2008/layout/PictureStrips"/>
    <dgm:cxn modelId="{6F968A52-A42D-44F5-A0AD-2642DA6EAEBE}" type="presParOf" srcId="{F91E4139-43D9-4877-B36D-E1053353FFD0}" destId="{E6C3E3B3-EA55-42B8-A627-B1A414E2AB5B}" srcOrd="0" destOrd="0" presId="urn:microsoft.com/office/officeart/2008/layout/PictureStrips"/>
    <dgm:cxn modelId="{6271D62F-A510-43D9-88B1-D15F64ADB3BC}" type="presParOf" srcId="{F91E4139-43D9-4877-B36D-E1053353FFD0}" destId="{E0507707-9A24-44E5-837C-DDBDFB88A25E}" srcOrd="1" destOrd="0" presId="urn:microsoft.com/office/officeart/2008/layout/PictureStrips"/>
    <dgm:cxn modelId="{33C8D283-685B-4ECB-B20E-4B03B0ACC35F}" type="presParOf" srcId="{5AF4489F-73CC-4C31-A87B-B01106FB1676}" destId="{00B56AD3-FC3F-44D5-937C-CC868D211B8D}" srcOrd="5" destOrd="0" presId="urn:microsoft.com/office/officeart/2008/layout/PictureStrips"/>
    <dgm:cxn modelId="{A137BAFB-E48A-46B2-A45E-8C03641C115F}" type="presParOf" srcId="{5AF4489F-73CC-4C31-A87B-B01106FB1676}" destId="{F1B7D383-E170-4BE5-9ACF-81A30BF699D3}" srcOrd="6" destOrd="0" presId="urn:microsoft.com/office/officeart/2008/layout/PictureStrips"/>
    <dgm:cxn modelId="{69E2BFFD-F7CE-439E-87D2-2ED9FE392415}" type="presParOf" srcId="{F1B7D383-E170-4BE5-9ACF-81A30BF699D3}" destId="{95191F18-76FC-4AB8-9507-50FD7F7CB500}" srcOrd="0" destOrd="0" presId="urn:microsoft.com/office/officeart/2008/layout/PictureStrips"/>
    <dgm:cxn modelId="{1054490C-32A3-43BB-89AC-A97B953452E8}" type="presParOf" srcId="{F1B7D383-E170-4BE5-9ACF-81A30BF699D3}" destId="{4F199880-3249-4547-8780-67300C254C2E}" srcOrd="1" destOrd="0" presId="urn:microsoft.com/office/officeart/2008/layout/PictureStrips"/>
    <dgm:cxn modelId="{17E3DE21-0879-4BF6-967E-10EDEBE99EE0}" type="presParOf" srcId="{5AF4489F-73CC-4C31-A87B-B01106FB1676}" destId="{C9B07E4D-710B-4C00-A0BF-4470E7AA1559}" srcOrd="7" destOrd="0" presId="urn:microsoft.com/office/officeart/2008/layout/PictureStrips"/>
    <dgm:cxn modelId="{4996A613-7AD2-4B06-A7FC-CF1786A2930D}" type="presParOf" srcId="{5AF4489F-73CC-4C31-A87B-B01106FB1676}" destId="{C76F089C-731C-4CC9-912B-BAF871885E2B}" srcOrd="8" destOrd="0" presId="urn:microsoft.com/office/officeart/2008/layout/PictureStrips"/>
    <dgm:cxn modelId="{0F57E5FC-B42A-45EF-B52D-5EE2B046BA76}" type="presParOf" srcId="{C76F089C-731C-4CC9-912B-BAF871885E2B}" destId="{EE283722-BF0F-4C21-AF67-A9938B49E76D}" srcOrd="0" destOrd="0" presId="urn:microsoft.com/office/officeart/2008/layout/PictureStrips"/>
    <dgm:cxn modelId="{FD6BC8C1-3340-4809-A93C-12FEA5DA5977}" type="presParOf" srcId="{C76F089C-731C-4CC9-912B-BAF871885E2B}" destId="{FF7FE80B-A2E8-46AD-8260-F89D5A97AAB1}" srcOrd="1" destOrd="0" presId="urn:microsoft.com/office/officeart/2008/layout/PictureStrips"/>
    <dgm:cxn modelId="{3ED9EA2B-3A6F-42F2-A33C-ACDA786D8D22}" type="presParOf" srcId="{5AF4489F-73CC-4C31-A87B-B01106FB1676}" destId="{300638C0-3E84-4571-A3EE-B7AF1282A76E}" srcOrd="9" destOrd="0" presId="urn:microsoft.com/office/officeart/2008/layout/PictureStrips"/>
    <dgm:cxn modelId="{8588D77E-7C9B-434B-9C22-CA50691700DC}" type="presParOf" srcId="{5AF4489F-73CC-4C31-A87B-B01106FB1676}" destId="{B4ABB51A-FF3D-4C66-AF82-DFBAB3445389}" srcOrd="10" destOrd="0" presId="urn:microsoft.com/office/officeart/2008/layout/PictureStrips"/>
    <dgm:cxn modelId="{E627BB23-B8CF-429C-98FB-82AA693511BB}" type="presParOf" srcId="{B4ABB51A-FF3D-4C66-AF82-DFBAB3445389}" destId="{5C3BE2D4-08E4-4EE8-B076-8CCEA2327447}" srcOrd="0" destOrd="0" presId="urn:microsoft.com/office/officeart/2008/layout/PictureStrips"/>
    <dgm:cxn modelId="{AA4D5ACA-26A7-4B32-B1A1-EC1ADDC16E1C}" type="presParOf" srcId="{B4ABB51A-FF3D-4C66-AF82-DFBAB3445389}" destId="{FB1216E8-B2C4-45DD-AC39-3E182D224E07}" srcOrd="1" destOrd="0" presId="urn:microsoft.com/office/officeart/2008/layout/PictureStrips"/>
    <dgm:cxn modelId="{C3E23D2D-5C70-4FCD-971B-51ACBACBA8EF}" type="presParOf" srcId="{5AF4489F-73CC-4C31-A87B-B01106FB1676}" destId="{D3EB27D8-3E34-4BCC-893B-B60A6A8800B6}" srcOrd="11" destOrd="0" presId="urn:microsoft.com/office/officeart/2008/layout/PictureStrips"/>
    <dgm:cxn modelId="{774A63DE-8A5C-4D29-8286-319150ADFCCA}" type="presParOf" srcId="{5AF4489F-73CC-4C31-A87B-B01106FB1676}" destId="{B64508D8-CE26-481B-BFA9-5828409C277D}" srcOrd="12" destOrd="0" presId="urn:microsoft.com/office/officeart/2008/layout/PictureStrips"/>
    <dgm:cxn modelId="{3E0FB0AF-0812-492C-B00B-E7A77BF83176}" type="presParOf" srcId="{B64508D8-CE26-481B-BFA9-5828409C277D}" destId="{391D4A9B-529A-4C40-A431-291F55162204}" srcOrd="0" destOrd="0" presId="urn:microsoft.com/office/officeart/2008/layout/PictureStrips"/>
    <dgm:cxn modelId="{F1A57409-58EE-4866-8850-2AC24CA89E80}" type="presParOf" srcId="{B64508D8-CE26-481B-BFA9-5828409C277D}" destId="{23BBA905-42EA-4E77-9F26-E1D865A8D6D6}"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0A7977-2E67-4A9F-978A-86FD07EB459F}"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s-ES"/>
        </a:p>
      </dgm:t>
    </dgm:pt>
    <dgm:pt modelId="{2C06225A-6FB7-4BD1-9B99-6B357641456B}">
      <dgm:prSet phldrT="[Texto]"/>
      <dgm:spPr/>
      <dgm:t>
        <a:bodyPr/>
        <a:lstStyle/>
        <a:p>
          <a:r>
            <a:rPr lang="es-PA" dirty="0"/>
            <a:t>Calco Semántico</a:t>
          </a:r>
          <a:endParaRPr lang="es-ES" dirty="0"/>
        </a:p>
      </dgm:t>
    </dgm:pt>
    <dgm:pt modelId="{CDB0A6CE-3432-4ED0-95A0-873EFBCE70C6}" type="parTrans" cxnId="{3E9B0A62-857A-4B9B-9895-49347141271E}">
      <dgm:prSet/>
      <dgm:spPr/>
      <dgm:t>
        <a:bodyPr/>
        <a:lstStyle/>
        <a:p>
          <a:endParaRPr lang="es-ES"/>
        </a:p>
      </dgm:t>
    </dgm:pt>
    <dgm:pt modelId="{868C583D-3D2A-4A34-9137-DC7A5A8B8F36}" type="sibTrans" cxnId="{3E9B0A62-857A-4B9B-9895-49347141271E}">
      <dgm:prSet/>
      <dgm:spPr/>
      <dgm:t>
        <a:bodyPr/>
        <a:lstStyle/>
        <a:p>
          <a:endParaRPr lang="es-ES"/>
        </a:p>
      </dgm:t>
    </dgm:pt>
    <dgm:pt modelId="{867166CE-E224-472C-831B-5BC1B54C3A11}">
      <dgm:prSet phldrT="[Texto]"/>
      <dgm:spPr/>
      <dgm:t>
        <a:bodyPr/>
        <a:lstStyle/>
        <a:p>
          <a:r>
            <a:rPr lang="es-PA" dirty="0"/>
            <a:t>Préstamo Semántico</a:t>
          </a:r>
          <a:endParaRPr lang="es-ES" dirty="0"/>
        </a:p>
      </dgm:t>
    </dgm:pt>
    <dgm:pt modelId="{7E02A4F1-C9A7-4C57-9596-6EA6617AF88E}" type="parTrans" cxnId="{CC2C33D0-1FBA-4FC1-819F-FA35FECEFAEC}">
      <dgm:prSet/>
      <dgm:spPr/>
      <dgm:t>
        <a:bodyPr/>
        <a:lstStyle/>
        <a:p>
          <a:endParaRPr lang="es-ES"/>
        </a:p>
      </dgm:t>
    </dgm:pt>
    <dgm:pt modelId="{1C8C90A0-983C-4900-BCF5-093446EFAD6B}" type="sibTrans" cxnId="{CC2C33D0-1FBA-4FC1-819F-FA35FECEFAEC}">
      <dgm:prSet/>
      <dgm:spPr/>
      <dgm:t>
        <a:bodyPr/>
        <a:lstStyle/>
        <a:p>
          <a:endParaRPr lang="es-ES"/>
        </a:p>
      </dgm:t>
    </dgm:pt>
    <dgm:pt modelId="{F81A81B3-79B3-4958-8582-DFBD61673B73}">
      <dgm:prSet phldrT="[Texto]"/>
      <dgm:spPr/>
      <dgm:t>
        <a:bodyPr/>
        <a:lstStyle/>
        <a:p>
          <a:r>
            <a:rPr lang="es-PA" dirty="0"/>
            <a:t>Préstamo Léxico</a:t>
          </a:r>
          <a:endParaRPr lang="es-ES" dirty="0"/>
        </a:p>
      </dgm:t>
    </dgm:pt>
    <dgm:pt modelId="{E444C9BD-9AB3-4E22-ABB2-21E6445D2565}" type="parTrans" cxnId="{C5731714-F677-40FA-BBCC-40D0196648C4}">
      <dgm:prSet/>
      <dgm:spPr/>
      <dgm:t>
        <a:bodyPr/>
        <a:lstStyle/>
        <a:p>
          <a:endParaRPr lang="es-ES"/>
        </a:p>
      </dgm:t>
    </dgm:pt>
    <dgm:pt modelId="{425ED6DC-87CC-4399-B9CD-2A6B7125A5A9}" type="sibTrans" cxnId="{C5731714-F677-40FA-BBCC-40D0196648C4}">
      <dgm:prSet/>
      <dgm:spPr/>
      <dgm:t>
        <a:bodyPr/>
        <a:lstStyle/>
        <a:p>
          <a:endParaRPr lang="es-ES"/>
        </a:p>
      </dgm:t>
    </dgm:pt>
    <dgm:pt modelId="{FB02B276-0D8A-463B-9CE7-EEF2BF4A23F6}" type="pres">
      <dgm:prSet presAssocID="{810A7977-2E67-4A9F-978A-86FD07EB459F}" presName="Name0" presStyleCnt="0">
        <dgm:presLayoutVars>
          <dgm:dir/>
          <dgm:resizeHandles val="exact"/>
        </dgm:presLayoutVars>
      </dgm:prSet>
      <dgm:spPr/>
    </dgm:pt>
    <dgm:pt modelId="{ED4C9E8A-230A-4335-A661-6F9BA1AF51FA}" type="pres">
      <dgm:prSet presAssocID="{2C06225A-6FB7-4BD1-9B99-6B357641456B}" presName="composite" presStyleCnt="0"/>
      <dgm:spPr/>
    </dgm:pt>
    <dgm:pt modelId="{B82C248E-877E-4154-87C6-C606EA43603D}" type="pres">
      <dgm:prSet presAssocID="{2C06225A-6FB7-4BD1-9B99-6B357641456B}" presName="rect1" presStyleLbl="trAlignAcc1" presStyleIdx="0" presStyleCnt="3">
        <dgm:presLayoutVars>
          <dgm:bulletEnabled val="1"/>
        </dgm:presLayoutVars>
      </dgm:prSet>
      <dgm:spPr/>
    </dgm:pt>
    <dgm:pt modelId="{A81EA954-13C2-4A13-AFC8-062A720B2A7A}" type="pres">
      <dgm:prSet presAssocID="{2C06225A-6FB7-4BD1-9B99-6B357641456B}" presName="rect2"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62000" r="-62000"/>
          </a:stretch>
        </a:blipFill>
      </dgm:spPr>
    </dgm:pt>
    <dgm:pt modelId="{29E20A0D-0873-4912-8D2C-9FF8C3E48121}" type="pres">
      <dgm:prSet presAssocID="{868C583D-3D2A-4A34-9137-DC7A5A8B8F36}" presName="sibTrans" presStyleCnt="0"/>
      <dgm:spPr/>
    </dgm:pt>
    <dgm:pt modelId="{EB9C8605-2DBD-4284-8CCF-3D6E91AD3A1B}" type="pres">
      <dgm:prSet presAssocID="{867166CE-E224-472C-831B-5BC1B54C3A11}" presName="composite" presStyleCnt="0"/>
      <dgm:spPr/>
    </dgm:pt>
    <dgm:pt modelId="{157DEAF1-7F3A-47F9-BE1B-5A4FC10F2559}" type="pres">
      <dgm:prSet presAssocID="{867166CE-E224-472C-831B-5BC1B54C3A11}" presName="rect1" presStyleLbl="trAlignAcc1" presStyleIdx="1" presStyleCnt="3">
        <dgm:presLayoutVars>
          <dgm:bulletEnabled val="1"/>
        </dgm:presLayoutVars>
      </dgm:prSet>
      <dgm:spPr/>
    </dgm:pt>
    <dgm:pt modelId="{A472A7A0-C074-4135-B4A0-BB097235E4DB}" type="pres">
      <dgm:prSet presAssocID="{867166CE-E224-472C-831B-5BC1B54C3A11}" presName="rect2"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A1D1FCCE-5AA6-4D7A-9A05-1336CC168C1F}" type="pres">
      <dgm:prSet presAssocID="{1C8C90A0-983C-4900-BCF5-093446EFAD6B}" presName="sibTrans" presStyleCnt="0"/>
      <dgm:spPr/>
    </dgm:pt>
    <dgm:pt modelId="{AD035088-8A00-496D-AF59-06009314F25A}" type="pres">
      <dgm:prSet presAssocID="{F81A81B3-79B3-4958-8582-DFBD61673B73}" presName="composite" presStyleCnt="0"/>
      <dgm:spPr/>
    </dgm:pt>
    <dgm:pt modelId="{A7E4077C-9731-4937-89A2-FCA55DA9F657}" type="pres">
      <dgm:prSet presAssocID="{F81A81B3-79B3-4958-8582-DFBD61673B73}" presName="rect1" presStyleLbl="trAlignAcc1" presStyleIdx="2" presStyleCnt="3">
        <dgm:presLayoutVars>
          <dgm:bulletEnabled val="1"/>
        </dgm:presLayoutVars>
      </dgm:prSet>
      <dgm:spPr/>
    </dgm:pt>
    <dgm:pt modelId="{8C1212C8-5F3E-444C-8BE4-3238AD7514EB}" type="pres">
      <dgm:prSet presAssocID="{F81A81B3-79B3-4958-8582-DFBD61673B73}" presName="rect2"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63000" r="-63000"/>
          </a:stretch>
        </a:blipFill>
      </dgm:spPr>
    </dgm:pt>
  </dgm:ptLst>
  <dgm:cxnLst>
    <dgm:cxn modelId="{C5731714-F677-40FA-BBCC-40D0196648C4}" srcId="{810A7977-2E67-4A9F-978A-86FD07EB459F}" destId="{F81A81B3-79B3-4958-8582-DFBD61673B73}" srcOrd="2" destOrd="0" parTransId="{E444C9BD-9AB3-4E22-ABB2-21E6445D2565}" sibTransId="{425ED6DC-87CC-4399-B9CD-2A6B7125A5A9}"/>
    <dgm:cxn modelId="{F094413B-B61F-41FD-9AEB-5D67D936D832}" type="presOf" srcId="{810A7977-2E67-4A9F-978A-86FD07EB459F}" destId="{FB02B276-0D8A-463B-9CE7-EEF2BF4A23F6}" srcOrd="0" destOrd="0" presId="urn:microsoft.com/office/officeart/2008/layout/PictureStrips"/>
    <dgm:cxn modelId="{3E9B0A62-857A-4B9B-9895-49347141271E}" srcId="{810A7977-2E67-4A9F-978A-86FD07EB459F}" destId="{2C06225A-6FB7-4BD1-9B99-6B357641456B}" srcOrd="0" destOrd="0" parTransId="{CDB0A6CE-3432-4ED0-95A0-873EFBCE70C6}" sibTransId="{868C583D-3D2A-4A34-9137-DC7A5A8B8F36}"/>
    <dgm:cxn modelId="{D7779267-EDA4-4A98-9473-C2AAB4841DB0}" type="presOf" srcId="{2C06225A-6FB7-4BD1-9B99-6B357641456B}" destId="{B82C248E-877E-4154-87C6-C606EA43603D}" srcOrd="0" destOrd="0" presId="urn:microsoft.com/office/officeart/2008/layout/PictureStrips"/>
    <dgm:cxn modelId="{1BCD6557-46D9-4816-AE22-F1E506B294CE}" type="presOf" srcId="{867166CE-E224-472C-831B-5BC1B54C3A11}" destId="{157DEAF1-7F3A-47F9-BE1B-5A4FC10F2559}" srcOrd="0" destOrd="0" presId="urn:microsoft.com/office/officeart/2008/layout/PictureStrips"/>
    <dgm:cxn modelId="{DF181958-DC21-434D-9EB6-6220303937A9}" type="presOf" srcId="{F81A81B3-79B3-4958-8582-DFBD61673B73}" destId="{A7E4077C-9731-4937-89A2-FCA55DA9F657}" srcOrd="0" destOrd="0" presId="urn:microsoft.com/office/officeart/2008/layout/PictureStrips"/>
    <dgm:cxn modelId="{CC2C33D0-1FBA-4FC1-819F-FA35FECEFAEC}" srcId="{810A7977-2E67-4A9F-978A-86FD07EB459F}" destId="{867166CE-E224-472C-831B-5BC1B54C3A11}" srcOrd="1" destOrd="0" parTransId="{7E02A4F1-C9A7-4C57-9596-6EA6617AF88E}" sibTransId="{1C8C90A0-983C-4900-BCF5-093446EFAD6B}"/>
    <dgm:cxn modelId="{B76B4198-A8C0-4300-BC13-0C43CB5C7AD9}" type="presParOf" srcId="{FB02B276-0D8A-463B-9CE7-EEF2BF4A23F6}" destId="{ED4C9E8A-230A-4335-A661-6F9BA1AF51FA}" srcOrd="0" destOrd="0" presId="urn:microsoft.com/office/officeart/2008/layout/PictureStrips"/>
    <dgm:cxn modelId="{8F2BEC18-80F3-4D3B-B9ED-4E4CF5280AF6}" type="presParOf" srcId="{ED4C9E8A-230A-4335-A661-6F9BA1AF51FA}" destId="{B82C248E-877E-4154-87C6-C606EA43603D}" srcOrd="0" destOrd="0" presId="urn:microsoft.com/office/officeart/2008/layout/PictureStrips"/>
    <dgm:cxn modelId="{BDD1874F-28C7-44CD-9983-72FDDADB7FE0}" type="presParOf" srcId="{ED4C9E8A-230A-4335-A661-6F9BA1AF51FA}" destId="{A81EA954-13C2-4A13-AFC8-062A720B2A7A}" srcOrd="1" destOrd="0" presId="urn:microsoft.com/office/officeart/2008/layout/PictureStrips"/>
    <dgm:cxn modelId="{81F2FEFD-0D57-4C17-9EF9-6669E7E81DFB}" type="presParOf" srcId="{FB02B276-0D8A-463B-9CE7-EEF2BF4A23F6}" destId="{29E20A0D-0873-4912-8D2C-9FF8C3E48121}" srcOrd="1" destOrd="0" presId="urn:microsoft.com/office/officeart/2008/layout/PictureStrips"/>
    <dgm:cxn modelId="{057DF10D-BED3-4E16-9D12-A0C8AC46D2E1}" type="presParOf" srcId="{FB02B276-0D8A-463B-9CE7-EEF2BF4A23F6}" destId="{EB9C8605-2DBD-4284-8CCF-3D6E91AD3A1B}" srcOrd="2" destOrd="0" presId="urn:microsoft.com/office/officeart/2008/layout/PictureStrips"/>
    <dgm:cxn modelId="{C3528D95-682D-40BB-8A75-B4A6E1B06DA7}" type="presParOf" srcId="{EB9C8605-2DBD-4284-8CCF-3D6E91AD3A1B}" destId="{157DEAF1-7F3A-47F9-BE1B-5A4FC10F2559}" srcOrd="0" destOrd="0" presId="urn:microsoft.com/office/officeart/2008/layout/PictureStrips"/>
    <dgm:cxn modelId="{64C812ED-B9C5-46A4-8EBE-B38024A6EAD8}" type="presParOf" srcId="{EB9C8605-2DBD-4284-8CCF-3D6E91AD3A1B}" destId="{A472A7A0-C074-4135-B4A0-BB097235E4DB}" srcOrd="1" destOrd="0" presId="urn:microsoft.com/office/officeart/2008/layout/PictureStrips"/>
    <dgm:cxn modelId="{3C9D82C9-F85A-4CC4-BFA7-28F3DA2F45D5}" type="presParOf" srcId="{FB02B276-0D8A-463B-9CE7-EEF2BF4A23F6}" destId="{A1D1FCCE-5AA6-4D7A-9A05-1336CC168C1F}" srcOrd="3" destOrd="0" presId="urn:microsoft.com/office/officeart/2008/layout/PictureStrips"/>
    <dgm:cxn modelId="{7AC7C672-1981-4D25-8F27-57AFF40635FE}" type="presParOf" srcId="{FB02B276-0D8A-463B-9CE7-EEF2BF4A23F6}" destId="{AD035088-8A00-496D-AF59-06009314F25A}" srcOrd="4" destOrd="0" presId="urn:microsoft.com/office/officeart/2008/layout/PictureStrips"/>
    <dgm:cxn modelId="{45CFBD17-177D-4A83-8BE3-E443CE3B2290}" type="presParOf" srcId="{AD035088-8A00-496D-AF59-06009314F25A}" destId="{A7E4077C-9731-4937-89A2-FCA55DA9F657}" srcOrd="0" destOrd="0" presId="urn:microsoft.com/office/officeart/2008/layout/PictureStrips"/>
    <dgm:cxn modelId="{7D0EFC94-FC42-485E-8579-EE4A5CEBAE54}" type="presParOf" srcId="{AD035088-8A00-496D-AF59-06009314F25A}" destId="{8C1212C8-5F3E-444C-8BE4-3238AD7514EB}"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379D24-D30D-480B-83C7-3EE7D5EE94F0}">
      <dsp:nvSpPr>
        <dsp:cNvPr id="0" name=""/>
        <dsp:cNvSpPr/>
      </dsp:nvSpPr>
      <dsp:spPr>
        <a:xfrm>
          <a:off x="774445" y="1196"/>
          <a:ext cx="3946328" cy="2719020"/>
        </a:xfrm>
        <a:prstGeom prst="round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t="-11000" b="-11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805006-2223-4065-A5E1-CB4D93412352}">
      <dsp:nvSpPr>
        <dsp:cNvPr id="0" name=""/>
        <dsp:cNvSpPr/>
      </dsp:nvSpPr>
      <dsp:spPr>
        <a:xfrm>
          <a:off x="774445" y="2720217"/>
          <a:ext cx="3946328" cy="1464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7368" tIns="277368" rIns="277368" bIns="0" numCol="1" spcCol="1270" anchor="t" anchorCtr="0">
          <a:noAutofit/>
        </a:bodyPr>
        <a:lstStyle/>
        <a:p>
          <a:pPr marL="0" lvl="0" indent="0" algn="ctr" defTabSz="1733550">
            <a:lnSpc>
              <a:spcPct val="90000"/>
            </a:lnSpc>
            <a:spcBef>
              <a:spcPct val="0"/>
            </a:spcBef>
            <a:spcAft>
              <a:spcPct val="35000"/>
            </a:spcAft>
            <a:buNone/>
          </a:pPr>
          <a:r>
            <a:rPr lang="es-419" sz="3900" kern="1200" dirty="0">
              <a:effectLst/>
              <a:latin typeface="Gadugi" panose="020B0502040204020203" pitchFamily="34" charset="0"/>
              <a:ea typeface="Gadugi" panose="020B0502040204020203" pitchFamily="34" charset="0"/>
            </a:rPr>
            <a:t>Cuantas clases de hiato hay?</a:t>
          </a:r>
          <a:endParaRPr lang="es-419" sz="3900" kern="1200" dirty="0">
            <a:latin typeface="Gadugi" panose="020B0502040204020203" pitchFamily="34" charset="0"/>
            <a:ea typeface="Gadugi" panose="020B0502040204020203" pitchFamily="34" charset="0"/>
          </a:endParaRPr>
        </a:p>
      </dsp:txBody>
      <dsp:txXfrm>
        <a:off x="774445" y="2720217"/>
        <a:ext cx="3946328" cy="1464087"/>
      </dsp:txXfrm>
    </dsp:sp>
    <dsp:sp modelId="{513A8F46-A6F6-4146-A7DD-DECABDAFB183}">
      <dsp:nvSpPr>
        <dsp:cNvPr id="0" name=""/>
        <dsp:cNvSpPr/>
      </dsp:nvSpPr>
      <dsp:spPr>
        <a:xfrm>
          <a:off x="5115572" y="1196"/>
          <a:ext cx="3946328" cy="2719020"/>
        </a:xfrm>
        <a:prstGeom prst="round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t="-11000" b="-11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EDD044-5591-4673-8D7E-B17ECACCFDA4}">
      <dsp:nvSpPr>
        <dsp:cNvPr id="0" name=""/>
        <dsp:cNvSpPr/>
      </dsp:nvSpPr>
      <dsp:spPr>
        <a:xfrm>
          <a:off x="5115572" y="2720217"/>
          <a:ext cx="3946328" cy="1464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7368" tIns="277368" rIns="277368" bIns="0" numCol="1" spcCol="1270" anchor="t" anchorCtr="0">
          <a:noAutofit/>
        </a:bodyPr>
        <a:lstStyle/>
        <a:p>
          <a:pPr marL="0" lvl="0" indent="0" algn="ctr" defTabSz="1733550">
            <a:lnSpc>
              <a:spcPct val="90000"/>
            </a:lnSpc>
            <a:spcBef>
              <a:spcPct val="0"/>
            </a:spcBef>
            <a:spcAft>
              <a:spcPct val="35000"/>
            </a:spcAft>
            <a:buClr>
              <a:schemeClr val="tx2"/>
            </a:buClr>
            <a:buSzPct val="70000"/>
            <a:buFont typeface="Wingdings 2" charset="2"/>
            <a:buNone/>
          </a:pPr>
          <a:r>
            <a:rPr lang="es-419" sz="3900" kern="1200" dirty="0">
              <a:ln>
                <a:solidFill>
                  <a:schemeClr val="bg1">
                    <a:lumMod val="75000"/>
                    <a:lumOff val="25000"/>
                    <a:alpha val="10000"/>
                  </a:schemeClr>
                </a:solidFill>
              </a:ln>
              <a:solidFill>
                <a:schemeClr val="tx1"/>
              </a:solidFill>
              <a:latin typeface="Gadugi" panose="020B0502040204020203" pitchFamily="34" charset="0"/>
              <a:ea typeface="Gadugi" panose="020B0502040204020203" pitchFamily="34" charset="0"/>
            </a:rPr>
            <a:t>Cuando se tilda el hiato?</a:t>
          </a:r>
          <a:endParaRPr lang="es-419" sz="3900" kern="1200" dirty="0">
            <a:solidFill>
              <a:schemeClr val="tx1"/>
            </a:solidFill>
            <a:latin typeface="Gadugi" panose="020B0502040204020203" pitchFamily="34" charset="0"/>
            <a:ea typeface="Gadugi" panose="020B0502040204020203" pitchFamily="34" charset="0"/>
          </a:endParaRPr>
        </a:p>
      </dsp:txBody>
      <dsp:txXfrm>
        <a:off x="5115572" y="2720217"/>
        <a:ext cx="3946328" cy="14640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3200E-BE4C-4720-B9C1-A94DAF5932C3}">
      <dsp:nvSpPr>
        <dsp:cNvPr id="0" name=""/>
        <dsp:cNvSpPr/>
      </dsp:nvSpPr>
      <dsp:spPr>
        <a:xfrm>
          <a:off x="159986" y="501528"/>
          <a:ext cx="3744231" cy="1170072"/>
        </a:xfrm>
        <a:prstGeom prst="rect">
          <a:avLst/>
        </a:prstGeom>
        <a:solidFill>
          <a:schemeClr val="lt1">
            <a:alpha val="4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92529" tIns="129540" rIns="129540" bIns="129540" numCol="1" spcCol="1270" anchor="ctr" anchorCtr="0">
          <a:noAutofit/>
        </a:bodyPr>
        <a:lstStyle/>
        <a:p>
          <a:pPr marL="0" lvl="0" indent="0" algn="l" defTabSz="1511300">
            <a:lnSpc>
              <a:spcPct val="90000"/>
            </a:lnSpc>
            <a:spcBef>
              <a:spcPct val="0"/>
            </a:spcBef>
            <a:spcAft>
              <a:spcPct val="35000"/>
            </a:spcAft>
            <a:buNone/>
          </a:pPr>
          <a:r>
            <a:rPr lang="es-PA" sz="3400" kern="1200" dirty="0"/>
            <a:t>Verbo </a:t>
          </a:r>
          <a:r>
            <a:rPr lang="en-US" sz="3400" kern="1200" dirty="0"/>
            <a:t>+ </a:t>
          </a:r>
          <a:r>
            <a:rPr lang="en-US" sz="3400" kern="1200" dirty="0" err="1"/>
            <a:t>Sustantivo</a:t>
          </a:r>
          <a:endParaRPr lang="es-ES" sz="3400" kern="1200" dirty="0"/>
        </a:p>
      </dsp:txBody>
      <dsp:txXfrm>
        <a:off x="159986" y="501528"/>
        <a:ext cx="3744231" cy="1170072"/>
      </dsp:txXfrm>
    </dsp:sp>
    <dsp:sp modelId="{B0C06FE9-FFA1-4451-A6F5-D09A07055B63}">
      <dsp:nvSpPr>
        <dsp:cNvPr id="0" name=""/>
        <dsp:cNvSpPr/>
      </dsp:nvSpPr>
      <dsp:spPr>
        <a:xfrm>
          <a:off x="3976" y="332517"/>
          <a:ext cx="819050" cy="122857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B9EF31-B54B-4452-A745-89CAA4A4A1F0}">
      <dsp:nvSpPr>
        <dsp:cNvPr id="0" name=""/>
        <dsp:cNvSpPr/>
      </dsp:nvSpPr>
      <dsp:spPr>
        <a:xfrm>
          <a:off x="4220719" y="501528"/>
          <a:ext cx="3744231" cy="1170072"/>
        </a:xfrm>
        <a:prstGeom prst="rect">
          <a:avLst/>
        </a:prstGeom>
        <a:solidFill>
          <a:schemeClr val="lt1">
            <a:alpha val="4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92529"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err="1"/>
            <a:t>Sustantivo</a:t>
          </a:r>
          <a:r>
            <a:rPr lang="en-US" sz="3400" kern="1200" dirty="0"/>
            <a:t> + </a:t>
          </a:r>
          <a:r>
            <a:rPr lang="en-US" sz="3400" kern="1200" dirty="0" err="1"/>
            <a:t>Adjetivo</a:t>
          </a:r>
          <a:endParaRPr lang="es-ES" sz="3400" kern="1200" dirty="0"/>
        </a:p>
      </dsp:txBody>
      <dsp:txXfrm>
        <a:off x="4220719" y="501528"/>
        <a:ext cx="3744231" cy="1170072"/>
      </dsp:txXfrm>
    </dsp:sp>
    <dsp:sp modelId="{C9768ED0-692C-48B9-AF70-16E5748F2F97}">
      <dsp:nvSpPr>
        <dsp:cNvPr id="0" name=""/>
        <dsp:cNvSpPr/>
      </dsp:nvSpPr>
      <dsp:spPr>
        <a:xfrm>
          <a:off x="4064709" y="332517"/>
          <a:ext cx="819050" cy="122857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63000" r="-63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C3E3B3-EA55-42B8-A627-B1A414E2AB5B}">
      <dsp:nvSpPr>
        <dsp:cNvPr id="0" name=""/>
        <dsp:cNvSpPr/>
      </dsp:nvSpPr>
      <dsp:spPr>
        <a:xfrm>
          <a:off x="8281452" y="501528"/>
          <a:ext cx="3744231" cy="1170072"/>
        </a:xfrm>
        <a:prstGeom prst="rect">
          <a:avLst/>
        </a:prstGeom>
        <a:solidFill>
          <a:schemeClr val="lt1">
            <a:alpha val="4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92529"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err="1"/>
            <a:t>Adjetivo</a:t>
          </a:r>
          <a:r>
            <a:rPr lang="en-US" sz="3400" kern="1200" dirty="0"/>
            <a:t> + </a:t>
          </a:r>
          <a:r>
            <a:rPr lang="en-US" sz="3400" kern="1200" dirty="0" err="1"/>
            <a:t>Adjetivo</a:t>
          </a:r>
          <a:endParaRPr lang="es-ES" sz="3400" kern="1200" dirty="0"/>
        </a:p>
      </dsp:txBody>
      <dsp:txXfrm>
        <a:off x="8281452" y="501528"/>
        <a:ext cx="3744231" cy="1170072"/>
      </dsp:txXfrm>
    </dsp:sp>
    <dsp:sp modelId="{E0507707-9A24-44E5-837C-DDBDFB88A25E}">
      <dsp:nvSpPr>
        <dsp:cNvPr id="0" name=""/>
        <dsp:cNvSpPr/>
      </dsp:nvSpPr>
      <dsp:spPr>
        <a:xfrm>
          <a:off x="8125442" y="332517"/>
          <a:ext cx="819050" cy="122857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191F18-76FC-4AB8-9507-50FD7F7CB500}">
      <dsp:nvSpPr>
        <dsp:cNvPr id="0" name=""/>
        <dsp:cNvSpPr/>
      </dsp:nvSpPr>
      <dsp:spPr>
        <a:xfrm>
          <a:off x="159986" y="1974519"/>
          <a:ext cx="3744231" cy="1170072"/>
        </a:xfrm>
        <a:prstGeom prst="rect">
          <a:avLst/>
        </a:prstGeom>
        <a:solidFill>
          <a:schemeClr val="lt1">
            <a:alpha val="4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92529"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err="1"/>
            <a:t>Sustantivo</a:t>
          </a:r>
          <a:r>
            <a:rPr lang="en-US" sz="3400" kern="1200" dirty="0"/>
            <a:t> + </a:t>
          </a:r>
          <a:r>
            <a:rPr lang="en-US" sz="3400" kern="1200" dirty="0" err="1"/>
            <a:t>Sustantivo</a:t>
          </a:r>
          <a:endParaRPr lang="es-ES" sz="3400" kern="1200" dirty="0"/>
        </a:p>
      </dsp:txBody>
      <dsp:txXfrm>
        <a:off x="159986" y="1974519"/>
        <a:ext cx="3744231" cy="1170072"/>
      </dsp:txXfrm>
    </dsp:sp>
    <dsp:sp modelId="{4F199880-3249-4547-8780-67300C254C2E}">
      <dsp:nvSpPr>
        <dsp:cNvPr id="0" name=""/>
        <dsp:cNvSpPr/>
      </dsp:nvSpPr>
      <dsp:spPr>
        <a:xfrm>
          <a:off x="3976" y="1805509"/>
          <a:ext cx="819050" cy="1228576"/>
        </a:xfrm>
        <a:prstGeom prst="rect">
          <a:avLst/>
        </a:prstGeom>
        <a:blipFill>
          <a:blip xmlns:r="http://schemas.openxmlformats.org/officeDocument/2006/relationships" r:embed="rId4"/>
          <a:srcRect/>
          <a:stretch>
            <a:fillRect l="-82000" r="-82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283722-BF0F-4C21-AF67-A9938B49E76D}">
      <dsp:nvSpPr>
        <dsp:cNvPr id="0" name=""/>
        <dsp:cNvSpPr/>
      </dsp:nvSpPr>
      <dsp:spPr>
        <a:xfrm>
          <a:off x="4220719" y="1974519"/>
          <a:ext cx="3744231" cy="1170072"/>
        </a:xfrm>
        <a:prstGeom prst="rect">
          <a:avLst/>
        </a:prstGeom>
        <a:solidFill>
          <a:schemeClr val="lt1">
            <a:alpha val="4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92529"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err="1"/>
            <a:t>Verbo</a:t>
          </a:r>
          <a:r>
            <a:rPr lang="en-US" sz="3400" kern="1200" dirty="0"/>
            <a:t> + </a:t>
          </a:r>
          <a:r>
            <a:rPr lang="en-US" sz="3400" kern="1200" dirty="0" err="1"/>
            <a:t>Verbo</a:t>
          </a:r>
          <a:endParaRPr lang="es-ES" sz="3400" kern="1200" dirty="0"/>
        </a:p>
      </dsp:txBody>
      <dsp:txXfrm>
        <a:off x="4220719" y="1974519"/>
        <a:ext cx="3744231" cy="1170072"/>
      </dsp:txXfrm>
    </dsp:sp>
    <dsp:sp modelId="{FF7FE80B-A2E8-46AD-8260-F89D5A97AAB1}">
      <dsp:nvSpPr>
        <dsp:cNvPr id="0" name=""/>
        <dsp:cNvSpPr/>
      </dsp:nvSpPr>
      <dsp:spPr>
        <a:xfrm>
          <a:off x="4064709" y="1805509"/>
          <a:ext cx="819050" cy="1228576"/>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93000" r="-93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3BE2D4-08E4-4EE8-B076-8CCEA2327447}">
      <dsp:nvSpPr>
        <dsp:cNvPr id="0" name=""/>
        <dsp:cNvSpPr/>
      </dsp:nvSpPr>
      <dsp:spPr>
        <a:xfrm>
          <a:off x="8281452" y="1974519"/>
          <a:ext cx="3744231" cy="1170072"/>
        </a:xfrm>
        <a:prstGeom prst="rect">
          <a:avLst/>
        </a:prstGeom>
        <a:solidFill>
          <a:schemeClr val="lt1">
            <a:alpha val="4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92529"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err="1"/>
            <a:t>Pronombre</a:t>
          </a:r>
          <a:r>
            <a:rPr lang="en-US" sz="3400" kern="1200" dirty="0"/>
            <a:t> + </a:t>
          </a:r>
          <a:r>
            <a:rPr lang="en-US" sz="3400" kern="1200" dirty="0" err="1"/>
            <a:t>Verbo</a:t>
          </a:r>
          <a:endParaRPr lang="es-ES" sz="3400" kern="1200" dirty="0"/>
        </a:p>
      </dsp:txBody>
      <dsp:txXfrm>
        <a:off x="8281452" y="1974519"/>
        <a:ext cx="3744231" cy="1170072"/>
      </dsp:txXfrm>
    </dsp:sp>
    <dsp:sp modelId="{FB1216E8-B2C4-45DD-AC39-3E182D224E07}">
      <dsp:nvSpPr>
        <dsp:cNvPr id="0" name=""/>
        <dsp:cNvSpPr/>
      </dsp:nvSpPr>
      <dsp:spPr>
        <a:xfrm>
          <a:off x="8125442" y="1805509"/>
          <a:ext cx="819050" cy="1228576"/>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9000" r="-19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1D4A9B-529A-4C40-A431-291F55162204}">
      <dsp:nvSpPr>
        <dsp:cNvPr id="0" name=""/>
        <dsp:cNvSpPr/>
      </dsp:nvSpPr>
      <dsp:spPr>
        <a:xfrm>
          <a:off x="4220719" y="3447510"/>
          <a:ext cx="3744231" cy="1170072"/>
        </a:xfrm>
        <a:prstGeom prst="rect">
          <a:avLst/>
        </a:prstGeom>
        <a:solidFill>
          <a:schemeClr val="lt1">
            <a:alpha val="4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92529"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err="1"/>
            <a:t>Adverbio</a:t>
          </a:r>
          <a:r>
            <a:rPr lang="en-US" sz="3400" kern="1200" dirty="0"/>
            <a:t> + </a:t>
          </a:r>
          <a:r>
            <a:rPr lang="en-US" sz="3400" kern="1200" dirty="0" err="1"/>
            <a:t>Adjetivo</a:t>
          </a:r>
          <a:endParaRPr lang="es-ES" sz="3400" kern="1200" dirty="0"/>
        </a:p>
      </dsp:txBody>
      <dsp:txXfrm>
        <a:off x="4220719" y="3447510"/>
        <a:ext cx="3744231" cy="1170072"/>
      </dsp:txXfrm>
    </dsp:sp>
    <dsp:sp modelId="{23BBA905-42EA-4E77-9F26-E1D865A8D6D6}">
      <dsp:nvSpPr>
        <dsp:cNvPr id="0" name=""/>
        <dsp:cNvSpPr/>
      </dsp:nvSpPr>
      <dsp:spPr>
        <a:xfrm>
          <a:off x="4064709" y="3278500"/>
          <a:ext cx="819050" cy="1228576"/>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63000" r="-63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C248E-877E-4154-87C6-C606EA43603D}">
      <dsp:nvSpPr>
        <dsp:cNvPr id="0" name=""/>
        <dsp:cNvSpPr/>
      </dsp:nvSpPr>
      <dsp:spPr>
        <a:xfrm>
          <a:off x="208041" y="1234990"/>
          <a:ext cx="4985107" cy="1557845"/>
        </a:xfrm>
        <a:prstGeom prst="rect">
          <a:avLst/>
        </a:prstGeom>
        <a:solidFill>
          <a:schemeClr val="lt1">
            <a:alpha val="4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55181" tIns="171450" rIns="171450" bIns="171450" numCol="1" spcCol="1270" anchor="ctr" anchorCtr="0">
          <a:noAutofit/>
        </a:bodyPr>
        <a:lstStyle/>
        <a:p>
          <a:pPr marL="0" lvl="0" indent="0" algn="l" defTabSz="2000250">
            <a:lnSpc>
              <a:spcPct val="90000"/>
            </a:lnSpc>
            <a:spcBef>
              <a:spcPct val="0"/>
            </a:spcBef>
            <a:spcAft>
              <a:spcPct val="35000"/>
            </a:spcAft>
            <a:buNone/>
          </a:pPr>
          <a:r>
            <a:rPr lang="es-PA" sz="4500" kern="1200" dirty="0"/>
            <a:t>Calco Semántico</a:t>
          </a:r>
          <a:endParaRPr lang="es-ES" sz="4500" kern="1200" dirty="0"/>
        </a:p>
      </dsp:txBody>
      <dsp:txXfrm>
        <a:off x="208041" y="1234990"/>
        <a:ext cx="4985107" cy="1557845"/>
      </dsp:txXfrm>
    </dsp:sp>
    <dsp:sp modelId="{A81EA954-13C2-4A13-AFC8-062A720B2A7A}">
      <dsp:nvSpPr>
        <dsp:cNvPr id="0" name=""/>
        <dsp:cNvSpPr/>
      </dsp:nvSpPr>
      <dsp:spPr>
        <a:xfrm>
          <a:off x="328" y="1009967"/>
          <a:ext cx="1090492" cy="163573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2000" r="-62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7DEAF1-7F3A-47F9-BE1B-5A4FC10F2559}">
      <dsp:nvSpPr>
        <dsp:cNvPr id="0" name=""/>
        <dsp:cNvSpPr/>
      </dsp:nvSpPr>
      <dsp:spPr>
        <a:xfrm>
          <a:off x="5681460" y="1234990"/>
          <a:ext cx="4985107" cy="1557845"/>
        </a:xfrm>
        <a:prstGeom prst="rect">
          <a:avLst/>
        </a:prstGeom>
        <a:solidFill>
          <a:schemeClr val="lt1">
            <a:alpha val="4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55181" tIns="171450" rIns="171450" bIns="171450" numCol="1" spcCol="1270" anchor="ctr" anchorCtr="0">
          <a:noAutofit/>
        </a:bodyPr>
        <a:lstStyle/>
        <a:p>
          <a:pPr marL="0" lvl="0" indent="0" algn="l" defTabSz="2000250">
            <a:lnSpc>
              <a:spcPct val="90000"/>
            </a:lnSpc>
            <a:spcBef>
              <a:spcPct val="0"/>
            </a:spcBef>
            <a:spcAft>
              <a:spcPct val="35000"/>
            </a:spcAft>
            <a:buNone/>
          </a:pPr>
          <a:r>
            <a:rPr lang="es-PA" sz="4500" kern="1200" dirty="0"/>
            <a:t>Préstamo Semántico</a:t>
          </a:r>
          <a:endParaRPr lang="es-ES" sz="4500" kern="1200" dirty="0"/>
        </a:p>
      </dsp:txBody>
      <dsp:txXfrm>
        <a:off x="5681460" y="1234990"/>
        <a:ext cx="4985107" cy="1557845"/>
      </dsp:txXfrm>
    </dsp:sp>
    <dsp:sp modelId="{A472A7A0-C074-4135-B4A0-BB097235E4DB}">
      <dsp:nvSpPr>
        <dsp:cNvPr id="0" name=""/>
        <dsp:cNvSpPr/>
      </dsp:nvSpPr>
      <dsp:spPr>
        <a:xfrm>
          <a:off x="5473747" y="1009967"/>
          <a:ext cx="1090492" cy="1635738"/>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E4077C-9731-4937-89A2-FCA55DA9F657}">
      <dsp:nvSpPr>
        <dsp:cNvPr id="0" name=""/>
        <dsp:cNvSpPr/>
      </dsp:nvSpPr>
      <dsp:spPr>
        <a:xfrm>
          <a:off x="2944750" y="3196145"/>
          <a:ext cx="4985107" cy="1557845"/>
        </a:xfrm>
        <a:prstGeom prst="rect">
          <a:avLst/>
        </a:prstGeom>
        <a:solidFill>
          <a:schemeClr val="lt1">
            <a:alpha val="4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55181" tIns="171450" rIns="171450" bIns="171450" numCol="1" spcCol="1270" anchor="ctr" anchorCtr="0">
          <a:noAutofit/>
        </a:bodyPr>
        <a:lstStyle/>
        <a:p>
          <a:pPr marL="0" lvl="0" indent="0" algn="l" defTabSz="2000250">
            <a:lnSpc>
              <a:spcPct val="90000"/>
            </a:lnSpc>
            <a:spcBef>
              <a:spcPct val="0"/>
            </a:spcBef>
            <a:spcAft>
              <a:spcPct val="35000"/>
            </a:spcAft>
            <a:buNone/>
          </a:pPr>
          <a:r>
            <a:rPr lang="es-PA" sz="4500" kern="1200" dirty="0"/>
            <a:t>Préstamo Léxico</a:t>
          </a:r>
          <a:endParaRPr lang="es-ES" sz="4500" kern="1200" dirty="0"/>
        </a:p>
      </dsp:txBody>
      <dsp:txXfrm>
        <a:off x="2944750" y="3196145"/>
        <a:ext cx="4985107" cy="1557845"/>
      </dsp:txXfrm>
    </dsp:sp>
    <dsp:sp modelId="{8C1212C8-5F3E-444C-8BE4-3238AD7514EB}">
      <dsp:nvSpPr>
        <dsp:cNvPr id="0" name=""/>
        <dsp:cNvSpPr/>
      </dsp:nvSpPr>
      <dsp:spPr>
        <a:xfrm>
          <a:off x="2737038" y="2971122"/>
          <a:ext cx="1090492" cy="163573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3000" r="-63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44294F-ACC2-4DB4-A197-5D93C87B745E}" type="datetimeFigureOut">
              <a:rPr lang="en-US" smtClean="0"/>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D1025-0640-405D-A272-B049FFBD1099}" type="slidenum">
              <a:rPr lang="en-US" smtClean="0"/>
              <a:t>‹Nº›</a:t>
            </a:fld>
            <a:endParaRPr lang="en-US"/>
          </a:p>
        </p:txBody>
      </p:sp>
    </p:spTree>
    <p:extLst>
      <p:ext uri="{BB962C8B-B14F-4D97-AF65-F5344CB8AC3E}">
        <p14:creationId xmlns:p14="http://schemas.microsoft.com/office/powerpoint/2010/main" val="418708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44294F-ACC2-4DB4-A197-5D93C87B745E}" type="datetimeFigureOut">
              <a:rPr lang="en-US" smtClean="0"/>
              <a:t>7/10/2020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3D1025-0640-405D-A272-B049FFBD1099}" type="slidenum">
              <a:rPr lang="en-US" smtClean="0"/>
              <a:t>‹Nº›</a:t>
            </a:fld>
            <a:endParaRPr lang="en-US"/>
          </a:p>
        </p:txBody>
      </p:sp>
    </p:spTree>
    <p:extLst>
      <p:ext uri="{BB962C8B-B14F-4D97-AF65-F5344CB8AC3E}">
        <p14:creationId xmlns:p14="http://schemas.microsoft.com/office/powerpoint/2010/main" val="2449162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44294F-ACC2-4DB4-A197-5D93C87B745E}" type="datetimeFigureOut">
              <a:rPr lang="en-US" smtClean="0"/>
              <a:t>7/10/2020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3D1025-0640-405D-A272-B049FFBD1099}" type="slidenum">
              <a:rPr lang="en-US" smtClean="0"/>
              <a:t>‹Nº›</a:t>
            </a:fld>
            <a:endParaRPr lang="en-US"/>
          </a:p>
        </p:txBody>
      </p:sp>
    </p:spTree>
    <p:extLst>
      <p:ext uri="{BB962C8B-B14F-4D97-AF65-F5344CB8AC3E}">
        <p14:creationId xmlns:p14="http://schemas.microsoft.com/office/powerpoint/2010/main" val="3729541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44294F-ACC2-4DB4-A197-5D93C87B745E}" type="datetimeFigureOut">
              <a:rPr lang="en-US" smtClean="0"/>
              <a:t>7/10/2020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3D1025-0640-405D-A272-B049FFBD1099}" type="slidenum">
              <a:rPr lang="en-US" smtClean="0"/>
              <a:t>‹Nº›</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60900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44294F-ACC2-4DB4-A197-5D93C87B745E}" type="datetimeFigureOut">
              <a:rPr lang="en-US" smtClean="0"/>
              <a:t>7/10/2020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3D1025-0640-405D-A272-B049FFBD1099}" type="slidenum">
              <a:rPr lang="en-US" smtClean="0"/>
              <a:t>‹Nº›</a:t>
            </a:fld>
            <a:endParaRPr lang="en-US"/>
          </a:p>
        </p:txBody>
      </p:sp>
    </p:spTree>
    <p:extLst>
      <p:ext uri="{BB962C8B-B14F-4D97-AF65-F5344CB8AC3E}">
        <p14:creationId xmlns:p14="http://schemas.microsoft.com/office/powerpoint/2010/main" val="801865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744294F-ACC2-4DB4-A197-5D93C87B745E}" type="datetimeFigureOut">
              <a:rPr lang="en-US" smtClean="0"/>
              <a:t>7/10/2020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3D1025-0640-405D-A272-B049FFBD1099}" type="slidenum">
              <a:rPr lang="en-US" smtClean="0"/>
              <a:t>‹Nº›</a:t>
            </a:fld>
            <a:endParaRPr lang="en-US"/>
          </a:p>
        </p:txBody>
      </p:sp>
    </p:spTree>
    <p:extLst>
      <p:ext uri="{BB962C8B-B14F-4D97-AF65-F5344CB8AC3E}">
        <p14:creationId xmlns:p14="http://schemas.microsoft.com/office/powerpoint/2010/main" val="1732593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744294F-ACC2-4DB4-A197-5D93C87B745E}" type="datetimeFigureOut">
              <a:rPr lang="en-US" smtClean="0"/>
              <a:t>7/10/2020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3D1025-0640-405D-A272-B049FFBD1099}" type="slidenum">
              <a:rPr lang="en-US" smtClean="0"/>
              <a:t>‹Nº›</a:t>
            </a:fld>
            <a:endParaRPr lang="en-US"/>
          </a:p>
        </p:txBody>
      </p:sp>
    </p:spTree>
    <p:extLst>
      <p:ext uri="{BB962C8B-B14F-4D97-AF65-F5344CB8AC3E}">
        <p14:creationId xmlns:p14="http://schemas.microsoft.com/office/powerpoint/2010/main" val="9266381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44294F-ACC2-4DB4-A197-5D93C87B745E}" type="datetimeFigureOut">
              <a:rPr lang="en-US" smtClean="0"/>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D1025-0640-405D-A272-B049FFBD1099}" type="slidenum">
              <a:rPr lang="en-US" smtClean="0"/>
              <a:t>‹Nº›</a:t>
            </a:fld>
            <a:endParaRPr lang="en-US"/>
          </a:p>
        </p:txBody>
      </p:sp>
    </p:spTree>
    <p:extLst>
      <p:ext uri="{BB962C8B-B14F-4D97-AF65-F5344CB8AC3E}">
        <p14:creationId xmlns:p14="http://schemas.microsoft.com/office/powerpoint/2010/main" val="2489123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44294F-ACC2-4DB4-A197-5D93C87B745E}" type="datetimeFigureOut">
              <a:rPr lang="en-US" smtClean="0"/>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D1025-0640-405D-A272-B049FFBD1099}" type="slidenum">
              <a:rPr lang="en-US" smtClean="0"/>
              <a:t>‹Nº›</a:t>
            </a:fld>
            <a:endParaRPr lang="en-US"/>
          </a:p>
        </p:txBody>
      </p:sp>
    </p:spTree>
    <p:extLst>
      <p:ext uri="{BB962C8B-B14F-4D97-AF65-F5344CB8AC3E}">
        <p14:creationId xmlns:p14="http://schemas.microsoft.com/office/powerpoint/2010/main" val="1282338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44294F-ACC2-4DB4-A197-5D93C87B745E}" type="datetimeFigureOut">
              <a:rPr lang="en-US" smtClean="0"/>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D1025-0640-405D-A272-B049FFBD1099}" type="slidenum">
              <a:rPr lang="en-US" smtClean="0"/>
              <a:t>‹Nº›</a:t>
            </a:fld>
            <a:endParaRPr lang="en-US"/>
          </a:p>
        </p:txBody>
      </p:sp>
    </p:spTree>
    <p:extLst>
      <p:ext uri="{BB962C8B-B14F-4D97-AF65-F5344CB8AC3E}">
        <p14:creationId xmlns:p14="http://schemas.microsoft.com/office/powerpoint/2010/main" val="1383360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44294F-ACC2-4DB4-A197-5D93C87B745E}" type="datetimeFigureOut">
              <a:rPr lang="en-US" smtClean="0"/>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D1025-0640-405D-A272-B049FFBD1099}" type="slidenum">
              <a:rPr lang="en-US" smtClean="0"/>
              <a:t>‹Nº›</a:t>
            </a:fld>
            <a:endParaRPr lang="en-US"/>
          </a:p>
        </p:txBody>
      </p:sp>
    </p:spTree>
    <p:extLst>
      <p:ext uri="{BB962C8B-B14F-4D97-AF65-F5344CB8AC3E}">
        <p14:creationId xmlns:p14="http://schemas.microsoft.com/office/powerpoint/2010/main" val="1639329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44294F-ACC2-4DB4-A197-5D93C87B745E}" type="datetimeFigureOut">
              <a:rPr lang="en-US" smtClean="0"/>
              <a:t>7/10/2020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3D1025-0640-405D-A272-B049FFBD1099}" type="slidenum">
              <a:rPr lang="en-US" smtClean="0"/>
              <a:t>‹Nº›</a:t>
            </a:fld>
            <a:endParaRPr lang="en-US"/>
          </a:p>
        </p:txBody>
      </p:sp>
    </p:spTree>
    <p:extLst>
      <p:ext uri="{BB962C8B-B14F-4D97-AF65-F5344CB8AC3E}">
        <p14:creationId xmlns:p14="http://schemas.microsoft.com/office/powerpoint/2010/main" val="3564842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44294F-ACC2-4DB4-A197-5D93C87B745E}" type="datetimeFigureOut">
              <a:rPr lang="en-US" smtClean="0"/>
              <a:t>7/10/2020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3D1025-0640-405D-A272-B049FFBD1099}" type="slidenum">
              <a:rPr lang="en-US" smtClean="0"/>
              <a:t>‹Nº›</a:t>
            </a:fld>
            <a:endParaRPr lang="en-US"/>
          </a:p>
        </p:txBody>
      </p:sp>
    </p:spTree>
    <p:extLst>
      <p:ext uri="{BB962C8B-B14F-4D97-AF65-F5344CB8AC3E}">
        <p14:creationId xmlns:p14="http://schemas.microsoft.com/office/powerpoint/2010/main" val="534232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44294F-ACC2-4DB4-A197-5D93C87B745E}" type="datetimeFigureOut">
              <a:rPr lang="en-US" smtClean="0"/>
              <a:t>7/10/2020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3D1025-0640-405D-A272-B049FFBD1099}" type="slidenum">
              <a:rPr lang="en-US" smtClean="0"/>
              <a:t>‹Nº›</a:t>
            </a:fld>
            <a:endParaRPr lang="en-US"/>
          </a:p>
        </p:txBody>
      </p:sp>
    </p:spTree>
    <p:extLst>
      <p:ext uri="{BB962C8B-B14F-4D97-AF65-F5344CB8AC3E}">
        <p14:creationId xmlns:p14="http://schemas.microsoft.com/office/powerpoint/2010/main" val="423349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44294F-ACC2-4DB4-A197-5D93C87B745E}" type="datetimeFigureOut">
              <a:rPr lang="en-US" smtClean="0"/>
              <a:t>7/10/2020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3D1025-0640-405D-A272-B049FFBD1099}" type="slidenum">
              <a:rPr lang="en-US" smtClean="0"/>
              <a:t>‹Nº›</a:t>
            </a:fld>
            <a:endParaRPr lang="en-US"/>
          </a:p>
        </p:txBody>
      </p:sp>
    </p:spTree>
    <p:extLst>
      <p:ext uri="{BB962C8B-B14F-4D97-AF65-F5344CB8AC3E}">
        <p14:creationId xmlns:p14="http://schemas.microsoft.com/office/powerpoint/2010/main" val="2061883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44294F-ACC2-4DB4-A197-5D93C87B745E}" type="datetimeFigureOut">
              <a:rPr lang="en-US" smtClean="0"/>
              <a:t>7/10/2020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3D1025-0640-405D-A272-B049FFBD1099}" type="slidenum">
              <a:rPr lang="en-US" smtClean="0"/>
              <a:t>‹Nº›</a:t>
            </a:fld>
            <a:endParaRPr lang="en-US"/>
          </a:p>
        </p:txBody>
      </p:sp>
    </p:spTree>
    <p:extLst>
      <p:ext uri="{BB962C8B-B14F-4D97-AF65-F5344CB8AC3E}">
        <p14:creationId xmlns:p14="http://schemas.microsoft.com/office/powerpoint/2010/main" val="418151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44294F-ACC2-4DB4-A197-5D93C87B745E}" type="datetimeFigureOut">
              <a:rPr lang="en-US" smtClean="0"/>
              <a:t>7/10/2020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3D1025-0640-405D-A272-B049FFBD1099}" type="slidenum">
              <a:rPr lang="en-US" smtClean="0"/>
              <a:t>‹Nº›</a:t>
            </a:fld>
            <a:endParaRPr lang="en-US"/>
          </a:p>
        </p:txBody>
      </p:sp>
    </p:spTree>
    <p:extLst>
      <p:ext uri="{BB962C8B-B14F-4D97-AF65-F5344CB8AC3E}">
        <p14:creationId xmlns:p14="http://schemas.microsoft.com/office/powerpoint/2010/main" val="2178944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744294F-ACC2-4DB4-A197-5D93C87B745E}" type="datetimeFigureOut">
              <a:rPr lang="en-US" smtClean="0"/>
              <a:t>7/10/2020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43D1025-0640-405D-A272-B049FFBD1099}" type="slidenum">
              <a:rPr lang="en-US" smtClean="0"/>
              <a:t>‹Nº›</a:t>
            </a:fld>
            <a:endParaRPr lang="en-US"/>
          </a:p>
        </p:txBody>
      </p:sp>
    </p:spTree>
    <p:extLst>
      <p:ext uri="{BB962C8B-B14F-4D97-AF65-F5344CB8AC3E}">
        <p14:creationId xmlns:p14="http://schemas.microsoft.com/office/powerpoint/2010/main" val="270565834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E1FEE-1327-424A-9C34-948F92969B4C}"/>
              </a:ext>
            </a:extLst>
          </p:cNvPr>
          <p:cNvSpPr>
            <a:spLocks noGrp="1"/>
          </p:cNvSpPr>
          <p:nvPr>
            <p:ph type="ctrTitle"/>
          </p:nvPr>
        </p:nvSpPr>
        <p:spPr>
          <a:xfrm>
            <a:off x="742122" y="1769540"/>
            <a:ext cx="10455965" cy="1828801"/>
          </a:xfrm>
        </p:spPr>
        <p:txBody>
          <a:bodyPr/>
          <a:lstStyle/>
          <a:p>
            <a:r>
              <a:rPr lang="es-PA" dirty="0">
                <a:solidFill>
                  <a:schemeClr val="tx1"/>
                </a:solidFill>
              </a:rPr>
              <a:t>Reglas Generales de Acentuación</a:t>
            </a:r>
          </a:p>
        </p:txBody>
      </p:sp>
      <p:sp>
        <p:nvSpPr>
          <p:cNvPr id="3" name="Subtitle 2">
            <a:extLst>
              <a:ext uri="{FF2B5EF4-FFF2-40B4-BE49-F238E27FC236}">
                <a16:creationId xmlns:a16="http://schemas.microsoft.com/office/drawing/2014/main" id="{63FCB3DF-FDF3-46EA-8EA6-177A6BC1E4E7}"/>
              </a:ext>
            </a:extLst>
          </p:cNvPr>
          <p:cNvSpPr>
            <a:spLocks noGrp="1"/>
          </p:cNvSpPr>
          <p:nvPr>
            <p:ph type="subTitle" idx="1"/>
          </p:nvPr>
        </p:nvSpPr>
        <p:spPr>
          <a:xfrm>
            <a:off x="1370693" y="3598339"/>
            <a:ext cx="9440034" cy="2538510"/>
          </a:xfrm>
        </p:spPr>
        <p:txBody>
          <a:bodyPr>
            <a:normAutofit lnSpcReduction="10000"/>
          </a:bodyPr>
          <a:lstStyle/>
          <a:p>
            <a:r>
              <a:rPr lang="es-419" dirty="0">
                <a:effectLst/>
              </a:rPr>
              <a:t>Robert Lu Zheng 3-750-1980</a:t>
            </a:r>
          </a:p>
          <a:p>
            <a:r>
              <a:rPr lang="es-419" dirty="0">
                <a:effectLst/>
              </a:rPr>
              <a:t>Johan Ovalle 8-970-795</a:t>
            </a:r>
          </a:p>
          <a:p>
            <a:r>
              <a:rPr lang="es-419" dirty="0">
                <a:effectLst/>
              </a:rPr>
              <a:t>Martin Castañeda 8-970-1352</a:t>
            </a:r>
          </a:p>
          <a:p>
            <a:r>
              <a:rPr lang="es-419" dirty="0" err="1">
                <a:effectLst/>
              </a:rPr>
              <a:t>Leanis</a:t>
            </a:r>
            <a:r>
              <a:rPr lang="es-419" dirty="0">
                <a:effectLst/>
              </a:rPr>
              <a:t> Bello 8-976-976</a:t>
            </a:r>
          </a:p>
          <a:p>
            <a:r>
              <a:rPr lang="es-419" dirty="0">
                <a:effectLst/>
              </a:rPr>
              <a:t>Alejandro Dixon 8-951-653</a:t>
            </a:r>
          </a:p>
          <a:p>
            <a:r>
              <a:rPr lang="es-419" dirty="0">
                <a:effectLst/>
              </a:rPr>
              <a:t>Moisés Villarreal 8-944-194</a:t>
            </a:r>
            <a:endParaRPr lang="en-US" dirty="0"/>
          </a:p>
          <a:p>
            <a:endParaRPr lang="en-US" dirty="0"/>
          </a:p>
        </p:txBody>
      </p:sp>
      <p:sp>
        <p:nvSpPr>
          <p:cNvPr id="4" name="Rectangle 3">
            <a:extLst>
              <a:ext uri="{FF2B5EF4-FFF2-40B4-BE49-F238E27FC236}">
                <a16:creationId xmlns:a16="http://schemas.microsoft.com/office/drawing/2014/main" id="{910973A5-CDF4-4871-AA8D-006A473F91E1}"/>
              </a:ext>
            </a:extLst>
          </p:cNvPr>
          <p:cNvSpPr/>
          <p:nvPr/>
        </p:nvSpPr>
        <p:spPr>
          <a:xfrm>
            <a:off x="5974813" y="3244334"/>
            <a:ext cx="242374" cy="369332"/>
          </a:xfrm>
          <a:prstGeom prst="rect">
            <a:avLst/>
          </a:prstGeom>
        </p:spPr>
        <p:txBody>
          <a:bodyPr wrap="none">
            <a:spAutoFit/>
          </a:bodyPr>
          <a:lstStyle/>
          <a:p>
            <a:r>
              <a:rPr lang="en-US" b="0" i="0" dirty="0">
                <a:solidFill>
                  <a:srgbClr val="000000"/>
                </a:solidFill>
                <a:effectLst/>
                <a:latin typeface="Times New Roman" panose="02020603050405020304" pitchFamily="18" charset="0"/>
              </a:rPr>
              <a:t> </a:t>
            </a:r>
            <a:endParaRPr lang="en-US" dirty="0"/>
          </a:p>
        </p:txBody>
      </p:sp>
      <p:sp>
        <p:nvSpPr>
          <p:cNvPr id="5" name="Rectangle 4">
            <a:extLst>
              <a:ext uri="{FF2B5EF4-FFF2-40B4-BE49-F238E27FC236}">
                <a16:creationId xmlns:a16="http://schemas.microsoft.com/office/drawing/2014/main" id="{19924E94-DCF7-4894-8177-F848C4AB11DC}"/>
              </a:ext>
            </a:extLst>
          </p:cNvPr>
          <p:cNvSpPr/>
          <p:nvPr/>
        </p:nvSpPr>
        <p:spPr>
          <a:xfrm>
            <a:off x="5974813" y="3244334"/>
            <a:ext cx="242374" cy="369332"/>
          </a:xfrm>
          <a:prstGeom prst="rect">
            <a:avLst/>
          </a:prstGeom>
        </p:spPr>
        <p:txBody>
          <a:bodyPr wrap="none">
            <a:spAutoFit/>
          </a:bodyPr>
          <a:lstStyle/>
          <a:p>
            <a:r>
              <a:rPr lang="en-US" b="0" i="0" dirty="0">
                <a:solidFill>
                  <a:srgbClr val="000000"/>
                </a:solidFill>
                <a:effectLst/>
                <a:latin typeface="Times New Roman" panose="02020603050405020304" pitchFamily="18" charset="0"/>
              </a:rPr>
              <a:t> </a:t>
            </a:r>
            <a:endParaRPr lang="en-US" dirty="0"/>
          </a:p>
        </p:txBody>
      </p:sp>
      <p:sp>
        <p:nvSpPr>
          <p:cNvPr id="6" name="Rectangle 5">
            <a:extLst>
              <a:ext uri="{FF2B5EF4-FFF2-40B4-BE49-F238E27FC236}">
                <a16:creationId xmlns:a16="http://schemas.microsoft.com/office/drawing/2014/main" id="{3F77333C-1D93-45A4-9DE4-9AC723D5BF95}"/>
              </a:ext>
            </a:extLst>
          </p:cNvPr>
          <p:cNvSpPr/>
          <p:nvPr/>
        </p:nvSpPr>
        <p:spPr>
          <a:xfrm>
            <a:off x="5974813" y="3244334"/>
            <a:ext cx="242374" cy="369332"/>
          </a:xfrm>
          <a:prstGeom prst="rect">
            <a:avLst/>
          </a:prstGeom>
        </p:spPr>
        <p:txBody>
          <a:bodyPr wrap="none">
            <a:spAutoFit/>
          </a:bodyPr>
          <a:lstStyle/>
          <a:p>
            <a:r>
              <a:rPr lang="en-US" b="0" i="0" dirty="0">
                <a:solidFill>
                  <a:srgbClr val="000000"/>
                </a:solidFill>
                <a:effectLst/>
                <a:latin typeface="Times New Roman" panose="02020603050405020304" pitchFamily="18" charset="0"/>
              </a:rPr>
              <a:t> </a:t>
            </a:r>
            <a:endParaRPr lang="en-US" dirty="0"/>
          </a:p>
        </p:txBody>
      </p:sp>
    </p:spTree>
    <p:extLst>
      <p:ext uri="{BB962C8B-B14F-4D97-AF65-F5344CB8AC3E}">
        <p14:creationId xmlns:p14="http://schemas.microsoft.com/office/powerpoint/2010/main" val="3158375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944879" y="734843"/>
            <a:ext cx="10158549" cy="873252"/>
          </a:xfrm>
          <a:prstGeom prst="rect">
            <a:avLst/>
          </a:prstGeom>
        </p:spPr>
        <p:txBody>
          <a:bodyPr wrap="square">
            <a:spAutoFit/>
          </a:bodyPr>
          <a:lstStyle/>
          <a:p>
            <a:pPr algn="just" fontAlgn="base">
              <a:lnSpc>
                <a:spcPct val="150000"/>
              </a:lnSpc>
              <a:spcAft>
                <a:spcPts val="600"/>
              </a:spcAft>
            </a:pPr>
            <a:r>
              <a:rPr lang="es-ES" dirty="0">
                <a:solidFill>
                  <a:schemeClr val="tx2">
                    <a:lumMod val="75000"/>
                  </a:schemeClr>
                </a:solidFill>
                <a:latin typeface="Gadugi" panose="020B0502040204020203" pitchFamily="34" charset="0"/>
                <a:ea typeface="Gadugi" panose="020B0502040204020203" pitchFamily="34" charset="0"/>
              </a:rPr>
              <a:t>El triptongo se rige por las mismas normas del diptongo, que es su versión más simple, compuesta sólo por dos vocales, operando como una sola sílaba.</a:t>
            </a:r>
            <a:endParaRPr lang="en-US" dirty="0">
              <a:solidFill>
                <a:schemeClr val="tx2">
                  <a:lumMod val="75000"/>
                </a:schemeClr>
              </a:solidFill>
              <a:latin typeface="Gadugi" panose="020B0502040204020203" pitchFamily="34" charset="0"/>
              <a:ea typeface="Gadugi" panose="020B0502040204020203" pitchFamily="34" charset="0"/>
            </a:endParaRPr>
          </a:p>
        </p:txBody>
      </p:sp>
      <p:sp>
        <p:nvSpPr>
          <p:cNvPr id="6" name="Rectángulo 5"/>
          <p:cNvSpPr/>
          <p:nvPr/>
        </p:nvSpPr>
        <p:spPr>
          <a:xfrm>
            <a:off x="944753" y="1658173"/>
            <a:ext cx="10158549" cy="2246769"/>
          </a:xfrm>
          <a:prstGeom prst="rect">
            <a:avLst/>
          </a:prstGeom>
        </p:spPr>
        <p:txBody>
          <a:bodyPr wrap="square">
            <a:spAutoFit/>
          </a:bodyPr>
          <a:lstStyle/>
          <a:p>
            <a:pPr algn="just" fontAlgn="base">
              <a:lnSpc>
                <a:spcPct val="150000"/>
              </a:lnSpc>
              <a:spcAft>
                <a:spcPts val="600"/>
              </a:spcAft>
            </a:pPr>
            <a:r>
              <a:rPr lang="es-ES" dirty="0">
                <a:solidFill>
                  <a:schemeClr val="tx2">
                    <a:lumMod val="75000"/>
                  </a:schemeClr>
                </a:solidFill>
                <a:latin typeface="Gadugi" panose="020B0502040204020203" pitchFamily="34" charset="0"/>
                <a:ea typeface="Gadugi" panose="020B0502040204020203" pitchFamily="34" charset="0"/>
              </a:rPr>
              <a:t>En caso de acentuarse, por lo tanto, la tilde recaerá siempre sobre la abierta.</a:t>
            </a:r>
            <a:endParaRPr lang="en-US" dirty="0">
              <a:solidFill>
                <a:schemeClr val="tx2">
                  <a:lumMod val="75000"/>
                </a:schemeClr>
              </a:solidFill>
              <a:latin typeface="Gadugi" panose="020B0502040204020203" pitchFamily="34" charset="0"/>
              <a:ea typeface="Gadugi" panose="020B0502040204020203" pitchFamily="34" charset="0"/>
            </a:endParaRPr>
          </a:p>
          <a:p>
            <a:pPr algn="just" fontAlgn="base">
              <a:lnSpc>
                <a:spcPct val="150000"/>
              </a:lnSpc>
              <a:spcAft>
                <a:spcPts val="600"/>
              </a:spcAft>
            </a:pPr>
            <a:r>
              <a:rPr lang="es-ES" dirty="0">
                <a:solidFill>
                  <a:schemeClr val="tx2">
                    <a:lumMod val="75000"/>
                  </a:schemeClr>
                </a:solidFill>
                <a:latin typeface="Gadugi" panose="020B0502040204020203" pitchFamily="34" charset="0"/>
                <a:ea typeface="Gadugi" panose="020B0502040204020203" pitchFamily="34" charset="0"/>
              </a:rPr>
              <a:t>Las palabras con triptongo no son las más frecuentes, aunque existen notorias excepciones. Los casos más sencillos suelen provenir de vocablos extranjeros incorporados a la lengua, onomatopeyas  o conjugaciones de verbos en la segunda persona del plural informal (“vosotros”), usada únicamente en España.</a:t>
            </a:r>
            <a:endParaRPr lang="en-US" dirty="0">
              <a:solidFill>
                <a:schemeClr val="tx2">
                  <a:lumMod val="75000"/>
                </a:schemeClr>
              </a:solidFill>
              <a:latin typeface="Gadugi" panose="020B0502040204020203" pitchFamily="34" charset="0"/>
              <a:ea typeface="Gadugi" panose="020B0502040204020203" pitchFamily="34" charset="0"/>
            </a:endParaRPr>
          </a:p>
        </p:txBody>
      </p:sp>
      <p:pic>
        <p:nvPicPr>
          <p:cNvPr id="9" name="Picture 4" descr="Lenguaje y expresión escrita (página 2) - Monografia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2295" y="3904942"/>
            <a:ext cx="5763463" cy="2254382"/>
          </a:xfrm>
          <a:prstGeom prst="roundRect">
            <a:avLst>
              <a:gd name="adj" fmla="val 16667"/>
            </a:avLst>
          </a:prstGeom>
          <a:ln>
            <a:noFill/>
          </a:ln>
          <a:effectLst>
            <a:outerShdw blurRad="76200" dist="38100" dir="7800000" algn="tl" rotWithShape="0">
              <a:srgbClr val="000000">
                <a:alpha val="40000"/>
              </a:srgbClr>
            </a:outerShdw>
            <a:reflection blurRad="6350" stA="52000" endA="300" endPos="3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16997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749185"/>
            <a:ext cx="9144000" cy="692331"/>
          </a:xfrm>
        </p:spPr>
        <p:txBody>
          <a:bodyPr>
            <a:noAutofit/>
          </a:bodyPr>
          <a:lstStyle/>
          <a:p>
            <a:r>
              <a:rPr lang="es-ES" sz="4000" dirty="0">
                <a:latin typeface="Gadugi" panose="020B0502040204020203" pitchFamily="34" charset="0"/>
                <a:ea typeface="Gadugi" panose="020B0502040204020203" pitchFamily="34" charset="0"/>
              </a:rPr>
              <a:t>La tilde diacrítica</a:t>
            </a:r>
            <a:endParaRPr lang="en-US" sz="4000" dirty="0">
              <a:latin typeface="Gadugi" panose="020B0502040204020203" pitchFamily="34" charset="0"/>
              <a:ea typeface="Gadugi" panose="020B0502040204020203" pitchFamily="34" charset="0"/>
            </a:endParaRPr>
          </a:p>
        </p:txBody>
      </p:sp>
      <p:sp>
        <p:nvSpPr>
          <p:cNvPr id="4" name="CuadroTexto 3"/>
          <p:cNvSpPr txBox="1"/>
          <p:nvPr/>
        </p:nvSpPr>
        <p:spPr>
          <a:xfrm>
            <a:off x="916578" y="1882165"/>
            <a:ext cx="4739639" cy="1938992"/>
          </a:xfrm>
          <a:prstGeom prst="rect">
            <a:avLst/>
          </a:prstGeom>
          <a:noFill/>
        </p:spPr>
        <p:txBody>
          <a:bodyPr wrap="square" rtlCol="0">
            <a:spAutoFit/>
          </a:bodyPr>
          <a:lstStyle/>
          <a:p>
            <a:pPr algn="just"/>
            <a:r>
              <a:rPr lang="es-ES" sz="2400" dirty="0">
                <a:solidFill>
                  <a:schemeClr val="tx2">
                    <a:lumMod val="75000"/>
                  </a:schemeClr>
                </a:solidFill>
                <a:latin typeface="Gadugi" panose="020B0502040204020203" pitchFamily="34" charset="0"/>
                <a:ea typeface="Gadugi" panose="020B0502040204020203" pitchFamily="34" charset="0"/>
              </a:rPr>
              <a:t>La tilde diacrítica sirve para distinguir dos palabras de uso frecuente que se escriben igual pero que tienen significados distintos. </a:t>
            </a:r>
            <a:endParaRPr lang="en-US" sz="2400" dirty="0">
              <a:solidFill>
                <a:schemeClr val="tx2">
                  <a:lumMod val="75000"/>
                </a:schemeClr>
              </a:solidFill>
              <a:latin typeface="Gadugi" panose="020B0502040204020203" pitchFamily="34" charset="0"/>
              <a:ea typeface="Gadugi" panose="020B0502040204020203" pitchFamily="34" charset="0"/>
            </a:endParaRPr>
          </a:p>
        </p:txBody>
      </p:sp>
      <p:pic>
        <p:nvPicPr>
          <p:cNvPr id="6" name="Imagen 5" descr="Algunos apuntes sobre la tilde diacrítica &gt; Poemas del Alma"/>
          <p:cNvPicPr/>
          <p:nvPr/>
        </p:nvPicPr>
        <p:blipFill rotWithShape="1">
          <a:blip r:embed="rId2">
            <a:extLst>
              <a:ext uri="{28A0092B-C50C-407E-A947-70E740481C1C}">
                <a14:useLocalDpi xmlns:a14="http://schemas.microsoft.com/office/drawing/2010/main" val="0"/>
              </a:ext>
            </a:extLst>
          </a:blip>
          <a:srcRect l="8259" t="18462" r="7826" b="5230"/>
          <a:stretch/>
        </p:blipFill>
        <p:spPr bwMode="auto">
          <a:xfrm>
            <a:off x="8075299" y="1659272"/>
            <a:ext cx="2033860" cy="24880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
        <p:nvSpPr>
          <p:cNvPr id="7" name="CuadroTexto 6"/>
          <p:cNvSpPr txBox="1"/>
          <p:nvPr/>
        </p:nvSpPr>
        <p:spPr>
          <a:xfrm>
            <a:off x="6696891" y="4365041"/>
            <a:ext cx="3971109" cy="2585323"/>
          </a:xfrm>
          <a:prstGeom prst="rect">
            <a:avLst/>
          </a:prstGeom>
          <a:noFill/>
        </p:spPr>
        <p:txBody>
          <a:bodyPr wrap="square" rtlCol="0">
            <a:spAutoFit/>
          </a:bodyPr>
          <a:lstStyle/>
          <a:p>
            <a:pPr algn="just"/>
            <a:r>
              <a:rPr lang="es-ES" sz="2400" dirty="0">
                <a:solidFill>
                  <a:schemeClr val="tx2">
                    <a:lumMod val="75000"/>
                  </a:schemeClr>
                </a:solidFill>
                <a:latin typeface="Gadugi" panose="020B0502040204020203" pitchFamily="34" charset="0"/>
                <a:ea typeface="Gadugi" panose="020B0502040204020203" pitchFamily="34" charset="0"/>
              </a:rPr>
              <a:t>Normalmente son de categorías gramaticales distintas y no deberían llevar tilde según las normas generales de acentuación.</a:t>
            </a:r>
            <a:endParaRPr lang="en-US" sz="2400" dirty="0">
              <a:solidFill>
                <a:schemeClr val="tx2">
                  <a:lumMod val="75000"/>
                </a:schemeClr>
              </a:solidFill>
              <a:latin typeface="Gadugi" panose="020B0502040204020203" pitchFamily="34" charset="0"/>
              <a:ea typeface="Gadugi" panose="020B0502040204020203" pitchFamily="34" charset="0"/>
            </a:endParaRPr>
          </a:p>
          <a:p>
            <a:endParaRPr lang="en-US" dirty="0">
              <a:latin typeface="Gadugi" panose="020B0502040204020203" pitchFamily="34" charset="0"/>
              <a:ea typeface="Gadugi" panose="020B0502040204020203" pitchFamily="34" charset="0"/>
            </a:endParaRPr>
          </a:p>
        </p:txBody>
      </p:sp>
      <p:pic>
        <p:nvPicPr>
          <p:cNvPr id="8" name="Picture 2" descr="Acentos en italiano. Aprende todo las normas para la acentuación">
            <a:extLst>
              <a:ext uri="{FF2B5EF4-FFF2-40B4-BE49-F238E27FC236}">
                <a16:creationId xmlns:a16="http://schemas.microsoft.com/office/drawing/2014/main" id="{6C6F5024-7432-4767-907E-B5CFABA61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228" y="3737891"/>
            <a:ext cx="2458634" cy="262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87249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44580" y="457201"/>
            <a:ext cx="8164287" cy="1107996"/>
          </a:xfrm>
          <a:prstGeom prst="rect">
            <a:avLst/>
          </a:prstGeom>
          <a:noFill/>
        </p:spPr>
        <p:txBody>
          <a:bodyPr wrap="square" rtlCol="0">
            <a:spAutoFit/>
          </a:bodyPr>
          <a:lstStyle/>
          <a:p>
            <a:r>
              <a:rPr lang="es-ES" sz="2400" dirty="0">
                <a:latin typeface="Gadugi" panose="020B0502040204020203" pitchFamily="34" charset="0"/>
                <a:ea typeface="Gadugi" panose="020B0502040204020203" pitchFamily="34" charset="0"/>
              </a:rPr>
              <a:t>Esta tilde se aplica tanto en monosílabos como en polisílabos.</a:t>
            </a:r>
            <a:endParaRPr lang="en-US" sz="2400" dirty="0">
              <a:latin typeface="Gadugi" panose="020B0502040204020203" pitchFamily="34" charset="0"/>
              <a:ea typeface="Gadugi" panose="020B0502040204020203" pitchFamily="34" charset="0"/>
            </a:endParaRPr>
          </a:p>
          <a:p>
            <a:endParaRPr lang="en-US" dirty="0">
              <a:latin typeface="Gadugi" panose="020B0502040204020203" pitchFamily="34" charset="0"/>
              <a:ea typeface="Gadugi" panose="020B0502040204020203" pitchFamily="34" charset="0"/>
            </a:endParaRPr>
          </a:p>
        </p:txBody>
      </p:sp>
      <p:sp>
        <p:nvSpPr>
          <p:cNvPr id="5" name="CuadroTexto 4"/>
          <p:cNvSpPr txBox="1"/>
          <p:nvPr/>
        </p:nvSpPr>
        <p:spPr>
          <a:xfrm>
            <a:off x="574758" y="1195865"/>
            <a:ext cx="8347169" cy="2585323"/>
          </a:xfrm>
          <a:prstGeom prst="rect">
            <a:avLst/>
          </a:prstGeom>
          <a:noFill/>
        </p:spPr>
        <p:txBody>
          <a:bodyPr wrap="square" rtlCol="0">
            <a:spAutoFit/>
          </a:bodyPr>
          <a:lstStyle/>
          <a:p>
            <a:pPr algn="just" fontAlgn="base">
              <a:lnSpc>
                <a:spcPct val="150000"/>
              </a:lnSpc>
            </a:pPr>
            <a:r>
              <a:rPr lang="es-ES" sz="2400" i="1" dirty="0">
                <a:latin typeface="Gadugi" panose="020B0502040204020203" pitchFamily="34" charset="0"/>
                <a:ea typeface="Gadugi" panose="020B0502040204020203" pitchFamily="34" charset="0"/>
              </a:rPr>
              <a:t>Ejemplos de monosílabos:</a:t>
            </a:r>
          </a:p>
          <a:p>
            <a:pPr algn="just" fontAlgn="base">
              <a:lnSpc>
                <a:spcPct val="150000"/>
              </a:lnSpc>
            </a:pPr>
            <a:r>
              <a:rPr lang="es-ES" sz="2400" i="1" dirty="0">
                <a:latin typeface="Gadugi" panose="020B0502040204020203" pitchFamily="34" charset="0"/>
                <a:ea typeface="Gadugi" panose="020B0502040204020203" pitchFamily="34" charset="0"/>
              </a:rPr>
              <a:t>    </a:t>
            </a:r>
            <a:r>
              <a:rPr lang="es-ES" sz="2400" b="1" i="1" dirty="0">
                <a:solidFill>
                  <a:schemeClr val="tx2">
                    <a:lumMod val="75000"/>
                  </a:schemeClr>
                </a:solidFill>
                <a:latin typeface="Gadugi" panose="020B0502040204020203" pitchFamily="34" charset="0"/>
                <a:ea typeface="Gadugi" panose="020B0502040204020203" pitchFamily="34" charset="0"/>
              </a:rPr>
              <a:t>Tú</a:t>
            </a:r>
            <a:r>
              <a:rPr lang="es-ES" sz="2400" i="1" dirty="0">
                <a:solidFill>
                  <a:schemeClr val="tx2">
                    <a:lumMod val="75000"/>
                  </a:schemeClr>
                </a:solidFill>
                <a:latin typeface="Gadugi" panose="020B0502040204020203" pitchFamily="34" charset="0"/>
                <a:ea typeface="Gadugi" panose="020B0502040204020203" pitchFamily="34" charset="0"/>
              </a:rPr>
              <a:t> </a:t>
            </a:r>
            <a:r>
              <a:rPr lang="es-ES" sz="2400" dirty="0">
                <a:solidFill>
                  <a:schemeClr val="tx2">
                    <a:lumMod val="75000"/>
                  </a:schemeClr>
                </a:solidFill>
                <a:latin typeface="Gadugi" panose="020B0502040204020203" pitchFamily="34" charset="0"/>
                <a:ea typeface="Gadugi" panose="020B0502040204020203" pitchFamily="34" charset="0"/>
              </a:rPr>
              <a:t>(pronombre personal) - </a:t>
            </a:r>
            <a:r>
              <a:rPr lang="es-ES" sz="2400" b="1" i="1" dirty="0">
                <a:solidFill>
                  <a:schemeClr val="tx2">
                    <a:lumMod val="75000"/>
                  </a:schemeClr>
                </a:solidFill>
                <a:latin typeface="Gadugi" panose="020B0502040204020203" pitchFamily="34" charset="0"/>
                <a:ea typeface="Gadugi" panose="020B0502040204020203" pitchFamily="34" charset="0"/>
              </a:rPr>
              <a:t>tu</a:t>
            </a:r>
            <a:r>
              <a:rPr lang="es-ES" sz="2400" i="1" dirty="0">
                <a:solidFill>
                  <a:schemeClr val="tx2">
                    <a:lumMod val="75000"/>
                  </a:schemeClr>
                </a:solidFill>
                <a:latin typeface="Gadugi" panose="020B0502040204020203" pitchFamily="34" charset="0"/>
                <a:ea typeface="Gadugi" panose="020B0502040204020203" pitchFamily="34" charset="0"/>
              </a:rPr>
              <a:t> </a:t>
            </a:r>
            <a:r>
              <a:rPr lang="es-ES" sz="2400" dirty="0">
                <a:solidFill>
                  <a:schemeClr val="tx2">
                    <a:lumMod val="75000"/>
                  </a:schemeClr>
                </a:solidFill>
                <a:latin typeface="Gadugi" panose="020B0502040204020203" pitchFamily="34" charset="0"/>
                <a:ea typeface="Gadugi" panose="020B0502040204020203" pitchFamily="34" charset="0"/>
              </a:rPr>
              <a:t>(adjetivo posesivo)</a:t>
            </a:r>
            <a:endParaRPr lang="en-US" sz="2400" dirty="0">
              <a:solidFill>
                <a:schemeClr val="tx2">
                  <a:lumMod val="75000"/>
                </a:schemeClr>
              </a:solidFill>
              <a:latin typeface="Gadugi" panose="020B0502040204020203" pitchFamily="34" charset="0"/>
              <a:ea typeface="Gadugi" panose="020B0502040204020203" pitchFamily="34" charset="0"/>
            </a:endParaRPr>
          </a:p>
          <a:p>
            <a:pPr algn="just" fontAlgn="base">
              <a:lnSpc>
                <a:spcPct val="150000"/>
              </a:lnSpc>
            </a:pPr>
            <a:r>
              <a:rPr lang="es-ES" sz="2400" i="1" dirty="0">
                <a:solidFill>
                  <a:schemeClr val="tx2">
                    <a:lumMod val="75000"/>
                  </a:schemeClr>
                </a:solidFill>
                <a:latin typeface="Gadugi" panose="020B0502040204020203" pitchFamily="34" charset="0"/>
                <a:ea typeface="Gadugi" panose="020B0502040204020203" pitchFamily="34" charset="0"/>
              </a:rPr>
              <a:t>     </a:t>
            </a:r>
            <a:r>
              <a:rPr lang="es-ES" sz="2400" b="1" i="1" dirty="0">
                <a:solidFill>
                  <a:schemeClr val="tx2">
                    <a:lumMod val="75000"/>
                  </a:schemeClr>
                </a:solidFill>
                <a:latin typeface="Gadugi" panose="020B0502040204020203" pitchFamily="34" charset="0"/>
                <a:ea typeface="Gadugi" panose="020B0502040204020203" pitchFamily="34" charset="0"/>
              </a:rPr>
              <a:t>Él </a:t>
            </a:r>
            <a:r>
              <a:rPr lang="es-ES" sz="2400" dirty="0">
                <a:solidFill>
                  <a:schemeClr val="tx2">
                    <a:lumMod val="75000"/>
                  </a:schemeClr>
                </a:solidFill>
                <a:latin typeface="Gadugi" panose="020B0502040204020203" pitchFamily="34" charset="0"/>
                <a:ea typeface="Gadugi" panose="020B0502040204020203" pitchFamily="34" charset="0"/>
              </a:rPr>
              <a:t>(pronombre personal) - </a:t>
            </a:r>
            <a:r>
              <a:rPr lang="es-ES" sz="2400" b="1" i="1" dirty="0">
                <a:solidFill>
                  <a:schemeClr val="tx2">
                    <a:lumMod val="75000"/>
                  </a:schemeClr>
                </a:solidFill>
                <a:latin typeface="Gadugi" panose="020B0502040204020203" pitchFamily="34" charset="0"/>
                <a:ea typeface="Gadugi" panose="020B0502040204020203" pitchFamily="34" charset="0"/>
              </a:rPr>
              <a:t>el</a:t>
            </a:r>
            <a:r>
              <a:rPr lang="es-ES" sz="2400" i="1" dirty="0">
                <a:solidFill>
                  <a:schemeClr val="tx2">
                    <a:lumMod val="75000"/>
                  </a:schemeClr>
                </a:solidFill>
                <a:latin typeface="Gadugi" panose="020B0502040204020203" pitchFamily="34" charset="0"/>
                <a:ea typeface="Gadugi" panose="020B0502040204020203" pitchFamily="34" charset="0"/>
              </a:rPr>
              <a:t> </a:t>
            </a:r>
            <a:r>
              <a:rPr lang="es-ES" sz="2400" dirty="0">
                <a:solidFill>
                  <a:schemeClr val="tx2">
                    <a:lumMod val="75000"/>
                  </a:schemeClr>
                </a:solidFill>
                <a:latin typeface="Gadugi" panose="020B0502040204020203" pitchFamily="34" charset="0"/>
                <a:ea typeface="Gadugi" panose="020B0502040204020203" pitchFamily="34" charset="0"/>
              </a:rPr>
              <a:t>(artículo)</a:t>
            </a:r>
          </a:p>
          <a:p>
            <a:pPr algn="just" fontAlgn="base">
              <a:lnSpc>
                <a:spcPct val="150000"/>
              </a:lnSpc>
            </a:pPr>
            <a:r>
              <a:rPr lang="es-ES" sz="2400" i="1" dirty="0">
                <a:solidFill>
                  <a:schemeClr val="tx2">
                    <a:lumMod val="75000"/>
                  </a:schemeClr>
                </a:solidFill>
                <a:latin typeface="Gadugi" panose="020B0502040204020203" pitchFamily="34" charset="0"/>
                <a:ea typeface="Gadugi" panose="020B0502040204020203" pitchFamily="34" charset="0"/>
              </a:rPr>
              <a:t>    </a:t>
            </a:r>
            <a:r>
              <a:rPr lang="es-ES" sz="2400" b="1" i="1" dirty="0">
                <a:solidFill>
                  <a:schemeClr val="tx2">
                    <a:lumMod val="75000"/>
                  </a:schemeClr>
                </a:solidFill>
                <a:latin typeface="Gadugi" panose="020B0502040204020203" pitchFamily="34" charset="0"/>
                <a:ea typeface="Gadugi" panose="020B0502040204020203" pitchFamily="34" charset="0"/>
              </a:rPr>
              <a:t>Mí</a:t>
            </a:r>
            <a:r>
              <a:rPr lang="es-ES" sz="2400" i="1" dirty="0">
                <a:solidFill>
                  <a:schemeClr val="tx2">
                    <a:lumMod val="75000"/>
                  </a:schemeClr>
                </a:solidFill>
                <a:latin typeface="Gadugi" panose="020B0502040204020203" pitchFamily="34" charset="0"/>
                <a:ea typeface="Gadugi" panose="020B0502040204020203" pitchFamily="34" charset="0"/>
              </a:rPr>
              <a:t> </a:t>
            </a:r>
            <a:r>
              <a:rPr lang="es-ES" sz="2400" dirty="0">
                <a:solidFill>
                  <a:schemeClr val="tx2">
                    <a:lumMod val="75000"/>
                  </a:schemeClr>
                </a:solidFill>
                <a:latin typeface="Gadugi" panose="020B0502040204020203" pitchFamily="34" charset="0"/>
                <a:ea typeface="Gadugi" panose="020B0502040204020203" pitchFamily="34" charset="0"/>
              </a:rPr>
              <a:t>(pronombre personal) - </a:t>
            </a:r>
            <a:r>
              <a:rPr lang="es-ES" sz="2400" b="1" i="1" dirty="0">
                <a:solidFill>
                  <a:schemeClr val="tx2">
                    <a:lumMod val="75000"/>
                  </a:schemeClr>
                </a:solidFill>
                <a:latin typeface="Gadugi" panose="020B0502040204020203" pitchFamily="34" charset="0"/>
                <a:ea typeface="Gadugi" panose="020B0502040204020203" pitchFamily="34" charset="0"/>
              </a:rPr>
              <a:t>mi</a:t>
            </a:r>
            <a:r>
              <a:rPr lang="es-ES" sz="2400" i="1" dirty="0">
                <a:solidFill>
                  <a:schemeClr val="tx2">
                    <a:lumMod val="75000"/>
                  </a:schemeClr>
                </a:solidFill>
                <a:latin typeface="Gadugi" panose="020B0502040204020203" pitchFamily="34" charset="0"/>
                <a:ea typeface="Gadugi" panose="020B0502040204020203" pitchFamily="34" charset="0"/>
              </a:rPr>
              <a:t> </a:t>
            </a:r>
            <a:r>
              <a:rPr lang="es-ES" sz="2400" dirty="0">
                <a:solidFill>
                  <a:schemeClr val="tx2">
                    <a:lumMod val="75000"/>
                  </a:schemeClr>
                </a:solidFill>
                <a:latin typeface="Gadugi" panose="020B0502040204020203" pitchFamily="34" charset="0"/>
                <a:ea typeface="Gadugi" panose="020B0502040204020203" pitchFamily="34" charset="0"/>
              </a:rPr>
              <a:t>(adjetivo posesivo)</a:t>
            </a:r>
            <a:endParaRPr lang="en-US" sz="2400" dirty="0">
              <a:solidFill>
                <a:schemeClr val="tx2">
                  <a:lumMod val="75000"/>
                </a:schemeClr>
              </a:solidFill>
              <a:latin typeface="Gadugi" panose="020B0502040204020203" pitchFamily="34" charset="0"/>
              <a:ea typeface="Gadugi" panose="020B0502040204020203" pitchFamily="34" charset="0"/>
            </a:endParaRPr>
          </a:p>
          <a:p>
            <a:endParaRPr lang="en-US" dirty="0">
              <a:latin typeface="Gadugi" panose="020B0502040204020203" pitchFamily="34" charset="0"/>
              <a:ea typeface="Gadugi" panose="020B0502040204020203" pitchFamily="34" charset="0"/>
            </a:endParaRPr>
          </a:p>
        </p:txBody>
      </p:sp>
      <p:sp>
        <p:nvSpPr>
          <p:cNvPr id="6" name="CuadroTexto 5"/>
          <p:cNvSpPr txBox="1"/>
          <p:nvPr/>
        </p:nvSpPr>
        <p:spPr>
          <a:xfrm>
            <a:off x="4441371" y="4145726"/>
            <a:ext cx="7132320" cy="2215991"/>
          </a:xfrm>
          <a:prstGeom prst="rect">
            <a:avLst/>
          </a:prstGeom>
          <a:noFill/>
        </p:spPr>
        <p:txBody>
          <a:bodyPr wrap="square" rtlCol="0">
            <a:spAutoFit/>
          </a:bodyPr>
          <a:lstStyle/>
          <a:p>
            <a:pPr algn="just"/>
            <a:r>
              <a:rPr lang="es-ES" sz="2400" dirty="0">
                <a:solidFill>
                  <a:schemeClr val="tx2">
                    <a:lumMod val="75000"/>
                  </a:schemeClr>
                </a:solidFill>
                <a:latin typeface="Gadugi" panose="020B0502040204020203" pitchFamily="34" charset="0"/>
                <a:ea typeface="Gadugi" panose="020B0502040204020203" pitchFamily="34" charset="0"/>
              </a:rPr>
              <a:t>En las palabras polisílabas se les aplican a los interrogativos y exclamativos </a:t>
            </a:r>
            <a:r>
              <a:rPr lang="es-ES" sz="2400" i="1" dirty="0">
                <a:solidFill>
                  <a:schemeClr val="tx2">
                    <a:lumMod val="75000"/>
                  </a:schemeClr>
                </a:solidFill>
                <a:latin typeface="Gadugi" panose="020B0502040204020203" pitchFamily="34" charset="0"/>
                <a:ea typeface="Gadugi" panose="020B0502040204020203" pitchFamily="34" charset="0"/>
              </a:rPr>
              <a:t>cómo, cuándo, cuánto y dónde</a:t>
            </a:r>
            <a:r>
              <a:rPr lang="es-ES" sz="2400" dirty="0">
                <a:solidFill>
                  <a:schemeClr val="tx2">
                    <a:lumMod val="75000"/>
                  </a:schemeClr>
                </a:solidFill>
                <a:latin typeface="Gadugi" panose="020B0502040204020203" pitchFamily="34" charset="0"/>
                <a:ea typeface="Gadugi" panose="020B0502040204020203" pitchFamily="34" charset="0"/>
              </a:rPr>
              <a:t>, que forman serie con los interrogativos y exclamativos </a:t>
            </a:r>
            <a:r>
              <a:rPr lang="es-ES" sz="2400" i="1" dirty="0">
                <a:solidFill>
                  <a:schemeClr val="tx2">
                    <a:lumMod val="75000"/>
                  </a:schemeClr>
                </a:solidFill>
                <a:latin typeface="Gadugi" panose="020B0502040204020203" pitchFamily="34" charset="0"/>
                <a:ea typeface="Gadugi" panose="020B0502040204020203" pitchFamily="34" charset="0"/>
              </a:rPr>
              <a:t>qué, cuál, cuán, quién</a:t>
            </a:r>
            <a:r>
              <a:rPr lang="es-ES" sz="2400" dirty="0">
                <a:solidFill>
                  <a:schemeClr val="tx2">
                    <a:lumMod val="75000"/>
                  </a:schemeClr>
                </a:solidFill>
                <a:latin typeface="Gadugi" panose="020B0502040204020203" pitchFamily="34" charset="0"/>
                <a:ea typeface="Gadugi" panose="020B0502040204020203" pitchFamily="34" charset="0"/>
              </a:rPr>
              <a:t>.</a:t>
            </a:r>
            <a:endParaRPr lang="en-US" sz="2400" dirty="0">
              <a:solidFill>
                <a:schemeClr val="tx2">
                  <a:lumMod val="75000"/>
                </a:schemeClr>
              </a:solidFill>
              <a:latin typeface="Gadugi" panose="020B0502040204020203" pitchFamily="34" charset="0"/>
              <a:ea typeface="Gadugi" panose="020B0502040204020203" pitchFamily="34" charset="0"/>
            </a:endParaRPr>
          </a:p>
          <a:p>
            <a:endParaRPr lang="en-US" dirty="0">
              <a:latin typeface="Gadugi" panose="020B0502040204020203" pitchFamily="34" charset="0"/>
              <a:ea typeface="Gadugi" panose="020B0502040204020203" pitchFamily="34" charset="0"/>
            </a:endParaRPr>
          </a:p>
        </p:txBody>
      </p:sp>
      <p:pic>
        <p:nvPicPr>
          <p:cNvPr id="1026" name="Picture 2" descr="Ancrugon - Tilde diacrít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3363" y="1195865"/>
            <a:ext cx="3740328" cy="23377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Blog del 6º curso del Cristóbal Valera para repasar, MATES, LENGUA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4580" y="3781188"/>
            <a:ext cx="3167382" cy="24598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08352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A67209-FC00-4A5F-8362-EB1536941DE1}"/>
              </a:ext>
            </a:extLst>
          </p:cNvPr>
          <p:cNvSpPr>
            <a:spLocks noGrp="1"/>
          </p:cNvSpPr>
          <p:nvPr>
            <p:ph type="title"/>
          </p:nvPr>
        </p:nvSpPr>
        <p:spPr/>
        <p:txBody>
          <a:bodyPr/>
          <a:lstStyle/>
          <a:p>
            <a:r>
              <a:rPr lang="en-US" dirty="0">
                <a:solidFill>
                  <a:schemeClr val="tx1"/>
                </a:solidFill>
                <a:latin typeface="Gadugi" panose="020B0502040204020203" pitchFamily="34" charset="0"/>
                <a:ea typeface="Gadugi" panose="020B0502040204020203" pitchFamily="34" charset="0"/>
              </a:rPr>
              <a:t>Palabras </a:t>
            </a:r>
            <a:r>
              <a:rPr lang="en-US" dirty="0" err="1">
                <a:solidFill>
                  <a:schemeClr val="tx1"/>
                </a:solidFill>
                <a:latin typeface="Gadugi" panose="020B0502040204020203" pitchFamily="34" charset="0"/>
                <a:ea typeface="Gadugi" panose="020B0502040204020203" pitchFamily="34" charset="0"/>
              </a:rPr>
              <a:t>Compuestas</a:t>
            </a:r>
            <a:endParaRPr lang="es-ES" dirty="0">
              <a:solidFill>
                <a:schemeClr val="tx1"/>
              </a:solidFill>
              <a:latin typeface="Gadugi" panose="020B0502040204020203" pitchFamily="34" charset="0"/>
              <a:ea typeface="Gadugi" panose="020B0502040204020203" pitchFamily="34" charset="0"/>
            </a:endParaRPr>
          </a:p>
        </p:txBody>
      </p:sp>
      <p:sp>
        <p:nvSpPr>
          <p:cNvPr id="3" name="Marcador de contenido 2">
            <a:extLst>
              <a:ext uri="{FF2B5EF4-FFF2-40B4-BE49-F238E27FC236}">
                <a16:creationId xmlns:a16="http://schemas.microsoft.com/office/drawing/2014/main" id="{8ABB4E13-C275-4797-A0BB-822BCCB06FDB}"/>
              </a:ext>
            </a:extLst>
          </p:cNvPr>
          <p:cNvSpPr>
            <a:spLocks noGrp="1"/>
          </p:cNvSpPr>
          <p:nvPr>
            <p:ph idx="1"/>
          </p:nvPr>
        </p:nvSpPr>
        <p:spPr/>
        <p:txBody>
          <a:bodyPr/>
          <a:lstStyle/>
          <a:p>
            <a:r>
              <a:rPr lang="en-US" dirty="0">
                <a:latin typeface="Gadugi" panose="020B0502040204020203" pitchFamily="34" charset="0"/>
                <a:ea typeface="Gadugi" panose="020B0502040204020203" pitchFamily="34" charset="0"/>
              </a:rPr>
              <a:t>Se </a:t>
            </a:r>
            <a:r>
              <a:rPr lang="en-US" dirty="0" err="1">
                <a:latin typeface="Gadugi" panose="020B0502040204020203" pitchFamily="34" charset="0"/>
                <a:ea typeface="Gadugi" panose="020B0502040204020203" pitchFamily="34" charset="0"/>
              </a:rPr>
              <a:t>forman</a:t>
            </a:r>
            <a:r>
              <a:rPr lang="en-US" dirty="0">
                <a:latin typeface="Gadugi" panose="020B0502040204020203" pitchFamily="34" charset="0"/>
                <a:ea typeface="Gadugi" panose="020B0502040204020203" pitchFamily="34" charset="0"/>
              </a:rPr>
              <a:t> por la fu</a:t>
            </a:r>
            <a:r>
              <a:rPr lang="es-PA" dirty="0" err="1">
                <a:latin typeface="Gadugi" panose="020B0502040204020203" pitchFamily="34" charset="0"/>
                <a:ea typeface="Gadugi" panose="020B0502040204020203" pitchFamily="34" charset="0"/>
              </a:rPr>
              <a:t>sión</a:t>
            </a:r>
            <a:r>
              <a:rPr lang="es-PA" dirty="0">
                <a:latin typeface="Gadugi" panose="020B0502040204020203" pitchFamily="34" charset="0"/>
                <a:ea typeface="Gadugi" panose="020B0502040204020203" pitchFamily="34" charset="0"/>
              </a:rPr>
              <a:t> de dos lexemas</a:t>
            </a:r>
            <a:endParaRPr lang="es-ES" dirty="0">
              <a:latin typeface="Gadugi" panose="020B0502040204020203" pitchFamily="34" charset="0"/>
              <a:ea typeface="Gadugi" panose="020B0502040204020203" pitchFamily="34" charset="0"/>
            </a:endParaRPr>
          </a:p>
        </p:txBody>
      </p:sp>
      <p:pic>
        <p:nvPicPr>
          <p:cNvPr id="1026" name="Picture 2" descr="Acentuación de las palabras compuestas">
            <a:extLst>
              <a:ext uri="{FF2B5EF4-FFF2-40B4-BE49-F238E27FC236}">
                <a16:creationId xmlns:a16="http://schemas.microsoft.com/office/drawing/2014/main" id="{6A3A64E1-D8A0-402E-9106-F62F6C5508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66" t="24751" r="11009" b="20523"/>
          <a:stretch/>
        </p:blipFill>
        <p:spPr bwMode="auto">
          <a:xfrm>
            <a:off x="838200" y="2703316"/>
            <a:ext cx="9567414" cy="3473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63833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C2BECE-CEFE-4945-9DE6-0ADD67B19A5E}"/>
              </a:ext>
            </a:extLst>
          </p:cNvPr>
          <p:cNvSpPr>
            <a:spLocks noGrp="1"/>
          </p:cNvSpPr>
          <p:nvPr>
            <p:ph type="title"/>
          </p:nvPr>
        </p:nvSpPr>
        <p:spPr/>
        <p:txBody>
          <a:bodyPr/>
          <a:lstStyle/>
          <a:p>
            <a:r>
              <a:rPr lang="en-US" dirty="0" err="1">
                <a:solidFill>
                  <a:schemeClr val="tx1"/>
                </a:solidFill>
                <a:latin typeface="Gadugi" panose="020B0502040204020203" pitchFamily="34" charset="0"/>
                <a:ea typeface="Gadugi" panose="020B0502040204020203" pitchFamily="34" charset="0"/>
              </a:rPr>
              <a:t>Tipos</a:t>
            </a:r>
            <a:r>
              <a:rPr lang="en-US" dirty="0">
                <a:solidFill>
                  <a:schemeClr val="tx1"/>
                </a:solidFill>
                <a:latin typeface="Gadugi" panose="020B0502040204020203" pitchFamily="34" charset="0"/>
                <a:ea typeface="Gadugi" panose="020B0502040204020203" pitchFamily="34" charset="0"/>
              </a:rPr>
              <a:t> de Palabras </a:t>
            </a:r>
            <a:r>
              <a:rPr lang="en-US" dirty="0" err="1">
                <a:solidFill>
                  <a:schemeClr val="tx1"/>
                </a:solidFill>
                <a:latin typeface="Gadugi" panose="020B0502040204020203" pitchFamily="34" charset="0"/>
                <a:ea typeface="Gadugi" panose="020B0502040204020203" pitchFamily="34" charset="0"/>
              </a:rPr>
              <a:t>Compuestas</a:t>
            </a:r>
            <a:endParaRPr lang="es-ES" dirty="0">
              <a:solidFill>
                <a:schemeClr val="tx1"/>
              </a:solidFill>
              <a:latin typeface="Gadugi" panose="020B0502040204020203" pitchFamily="34" charset="0"/>
              <a:ea typeface="Gadugi" panose="020B0502040204020203" pitchFamily="34" charset="0"/>
            </a:endParaRPr>
          </a:p>
        </p:txBody>
      </p:sp>
      <p:graphicFrame>
        <p:nvGraphicFramePr>
          <p:cNvPr id="4" name="Marcador de contenido 3">
            <a:extLst>
              <a:ext uri="{FF2B5EF4-FFF2-40B4-BE49-F238E27FC236}">
                <a16:creationId xmlns:a16="http://schemas.microsoft.com/office/drawing/2014/main" id="{583431FB-C20B-49A6-AA6D-AAC62FF86054}"/>
              </a:ext>
            </a:extLst>
          </p:cNvPr>
          <p:cNvGraphicFramePr>
            <a:graphicFrameLocks noGrp="1"/>
          </p:cNvGraphicFramePr>
          <p:nvPr>
            <p:ph idx="1"/>
            <p:extLst>
              <p:ext uri="{D42A27DB-BD31-4B8C-83A1-F6EECF244321}">
                <p14:modId xmlns:p14="http://schemas.microsoft.com/office/powerpoint/2010/main" val="2791613673"/>
              </p:ext>
            </p:extLst>
          </p:nvPr>
        </p:nvGraphicFramePr>
        <p:xfrm>
          <a:off x="81169" y="1425645"/>
          <a:ext cx="12029661" cy="4950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305046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C62D6E-87E5-49BD-A975-BA9BA06C5C6E}"/>
              </a:ext>
            </a:extLst>
          </p:cNvPr>
          <p:cNvSpPr>
            <a:spLocks noGrp="1"/>
          </p:cNvSpPr>
          <p:nvPr>
            <p:ph type="title"/>
          </p:nvPr>
        </p:nvSpPr>
        <p:spPr/>
        <p:txBody>
          <a:bodyPr/>
          <a:lstStyle/>
          <a:p>
            <a:pPr algn="ctr"/>
            <a:r>
              <a:rPr lang="en-US" dirty="0" err="1">
                <a:solidFill>
                  <a:schemeClr val="tx1"/>
                </a:solidFill>
                <a:latin typeface="Gadugi" panose="020B0502040204020203" pitchFamily="34" charset="0"/>
                <a:ea typeface="Gadugi" panose="020B0502040204020203" pitchFamily="34" charset="0"/>
              </a:rPr>
              <a:t>Extranjerismos</a:t>
            </a:r>
            <a:endParaRPr lang="es-ES" dirty="0">
              <a:solidFill>
                <a:schemeClr val="tx1"/>
              </a:solidFill>
              <a:latin typeface="Gadugi" panose="020B0502040204020203" pitchFamily="34" charset="0"/>
              <a:ea typeface="Gadugi" panose="020B0502040204020203" pitchFamily="34" charset="0"/>
            </a:endParaRPr>
          </a:p>
        </p:txBody>
      </p:sp>
      <p:sp>
        <p:nvSpPr>
          <p:cNvPr id="3" name="Marcador de contenido 2">
            <a:extLst>
              <a:ext uri="{FF2B5EF4-FFF2-40B4-BE49-F238E27FC236}">
                <a16:creationId xmlns:a16="http://schemas.microsoft.com/office/drawing/2014/main" id="{C0446362-AAF6-484C-985E-1256C75C7611}"/>
              </a:ext>
            </a:extLst>
          </p:cNvPr>
          <p:cNvSpPr>
            <a:spLocks noGrp="1"/>
          </p:cNvSpPr>
          <p:nvPr>
            <p:ph idx="1"/>
          </p:nvPr>
        </p:nvSpPr>
        <p:spPr/>
        <p:txBody>
          <a:bodyPr/>
          <a:lstStyle/>
          <a:p>
            <a:r>
              <a:rPr lang="es-PA" dirty="0">
                <a:solidFill>
                  <a:schemeClr val="tx2">
                    <a:lumMod val="75000"/>
                  </a:schemeClr>
                </a:solidFill>
                <a:latin typeface="Gadugi" panose="020B0502040204020203" pitchFamily="34" charset="0"/>
                <a:ea typeface="Gadugi" panose="020B0502040204020203" pitchFamily="34" charset="0"/>
              </a:rPr>
              <a:t>Palabras de un idioma extranjero que han sido incorporadas a la lengua local</a:t>
            </a:r>
          </a:p>
        </p:txBody>
      </p:sp>
      <p:pic>
        <p:nvPicPr>
          <p:cNvPr id="9218" name="Picture 2" descr="Only 1 in 4 Illinois kindergarten students are ready for school in ...">
            <a:extLst>
              <a:ext uri="{FF2B5EF4-FFF2-40B4-BE49-F238E27FC236}">
                <a16:creationId xmlns:a16="http://schemas.microsoft.com/office/drawing/2014/main" id="{978C9DF9-ACF2-47E8-B719-3A551E625E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9727" y="2900723"/>
            <a:ext cx="5072546" cy="3411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30186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9EBF6E-EB65-4039-ADBB-C7547E317437}"/>
              </a:ext>
            </a:extLst>
          </p:cNvPr>
          <p:cNvSpPr>
            <a:spLocks noGrp="1"/>
          </p:cNvSpPr>
          <p:nvPr>
            <p:ph type="title"/>
          </p:nvPr>
        </p:nvSpPr>
        <p:spPr/>
        <p:txBody>
          <a:bodyPr/>
          <a:lstStyle/>
          <a:p>
            <a:r>
              <a:rPr lang="en-US" dirty="0" err="1">
                <a:solidFill>
                  <a:schemeClr val="tx1"/>
                </a:solidFill>
                <a:latin typeface="Gadugi" panose="020B0502040204020203" pitchFamily="34" charset="0"/>
                <a:ea typeface="Gadugi" panose="020B0502040204020203" pitchFamily="34" charset="0"/>
              </a:rPr>
              <a:t>Tipos</a:t>
            </a:r>
            <a:r>
              <a:rPr lang="en-US" dirty="0">
                <a:solidFill>
                  <a:schemeClr val="tx1"/>
                </a:solidFill>
                <a:latin typeface="Gadugi" panose="020B0502040204020203" pitchFamily="34" charset="0"/>
                <a:ea typeface="Gadugi" panose="020B0502040204020203" pitchFamily="34" charset="0"/>
              </a:rPr>
              <a:t> de </a:t>
            </a:r>
            <a:r>
              <a:rPr lang="en-US" dirty="0" err="1">
                <a:solidFill>
                  <a:schemeClr val="tx1"/>
                </a:solidFill>
                <a:latin typeface="Gadugi" panose="020B0502040204020203" pitchFamily="34" charset="0"/>
                <a:ea typeface="Gadugi" panose="020B0502040204020203" pitchFamily="34" charset="0"/>
              </a:rPr>
              <a:t>extranjerismos</a:t>
            </a:r>
            <a:r>
              <a:rPr lang="en-US" dirty="0">
                <a:solidFill>
                  <a:schemeClr val="tx1"/>
                </a:solidFill>
                <a:latin typeface="Gadugi" panose="020B0502040204020203" pitchFamily="34" charset="0"/>
                <a:ea typeface="Gadugi" panose="020B0502040204020203" pitchFamily="34" charset="0"/>
              </a:rPr>
              <a:t> </a:t>
            </a:r>
            <a:r>
              <a:rPr lang="en-US" dirty="0" err="1">
                <a:solidFill>
                  <a:schemeClr val="tx1"/>
                </a:solidFill>
                <a:latin typeface="Gadugi" panose="020B0502040204020203" pitchFamily="34" charset="0"/>
                <a:ea typeface="Gadugi" panose="020B0502040204020203" pitchFamily="34" charset="0"/>
              </a:rPr>
              <a:t>según</a:t>
            </a:r>
            <a:r>
              <a:rPr lang="en-US" dirty="0">
                <a:solidFill>
                  <a:schemeClr val="tx1"/>
                </a:solidFill>
                <a:latin typeface="Gadugi" panose="020B0502040204020203" pitchFamily="34" charset="0"/>
                <a:ea typeface="Gadugi" panose="020B0502040204020203" pitchFamily="34" charset="0"/>
              </a:rPr>
              <a:t> </a:t>
            </a:r>
            <a:r>
              <a:rPr lang="en-US" dirty="0" err="1">
                <a:solidFill>
                  <a:schemeClr val="tx1"/>
                </a:solidFill>
                <a:latin typeface="Gadugi" panose="020B0502040204020203" pitchFamily="34" charset="0"/>
                <a:ea typeface="Gadugi" panose="020B0502040204020203" pitchFamily="34" charset="0"/>
              </a:rPr>
              <a:t>su</a:t>
            </a:r>
            <a:r>
              <a:rPr lang="en-US" dirty="0">
                <a:solidFill>
                  <a:schemeClr val="tx1"/>
                </a:solidFill>
                <a:latin typeface="Gadugi" panose="020B0502040204020203" pitchFamily="34" charset="0"/>
                <a:ea typeface="Gadugi" panose="020B0502040204020203" pitchFamily="34" charset="0"/>
              </a:rPr>
              <a:t> forma</a:t>
            </a:r>
            <a:endParaRPr lang="es-ES" dirty="0">
              <a:solidFill>
                <a:schemeClr val="tx1"/>
              </a:solidFill>
              <a:latin typeface="Gadugi" panose="020B0502040204020203" pitchFamily="34" charset="0"/>
              <a:ea typeface="Gadugi" panose="020B0502040204020203" pitchFamily="34" charset="0"/>
            </a:endParaRPr>
          </a:p>
        </p:txBody>
      </p:sp>
      <p:sp>
        <p:nvSpPr>
          <p:cNvPr id="3" name="Marcador de contenido 2">
            <a:extLst>
              <a:ext uri="{FF2B5EF4-FFF2-40B4-BE49-F238E27FC236}">
                <a16:creationId xmlns:a16="http://schemas.microsoft.com/office/drawing/2014/main" id="{8081079E-69B6-4881-9EBC-4A0A482585FE}"/>
              </a:ext>
            </a:extLst>
          </p:cNvPr>
          <p:cNvSpPr>
            <a:spLocks noGrp="1"/>
          </p:cNvSpPr>
          <p:nvPr>
            <p:ph idx="1"/>
          </p:nvPr>
        </p:nvSpPr>
        <p:spPr/>
        <p:txBody>
          <a:bodyPr/>
          <a:lstStyle/>
          <a:p>
            <a:endParaRPr lang="es-ES" dirty="0">
              <a:latin typeface="Gadugi" panose="020B0502040204020203" pitchFamily="34" charset="0"/>
              <a:ea typeface="Gadugi" panose="020B0502040204020203" pitchFamily="34" charset="0"/>
            </a:endParaRPr>
          </a:p>
        </p:txBody>
      </p:sp>
      <p:graphicFrame>
        <p:nvGraphicFramePr>
          <p:cNvPr id="6" name="Diagrama 5">
            <a:extLst>
              <a:ext uri="{FF2B5EF4-FFF2-40B4-BE49-F238E27FC236}">
                <a16:creationId xmlns:a16="http://schemas.microsoft.com/office/drawing/2014/main" id="{FEC07AFB-7685-442F-B99B-DFA2F7DEA3C7}"/>
              </a:ext>
            </a:extLst>
          </p:cNvPr>
          <p:cNvGraphicFramePr/>
          <p:nvPr>
            <p:extLst>
              <p:ext uri="{D42A27DB-BD31-4B8C-83A1-F6EECF244321}">
                <p14:modId xmlns:p14="http://schemas.microsoft.com/office/powerpoint/2010/main" val="3774794124"/>
              </p:ext>
            </p:extLst>
          </p:nvPr>
        </p:nvGraphicFramePr>
        <p:xfrm>
          <a:off x="762552" y="1119314"/>
          <a:ext cx="10666896" cy="57639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317342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9D9F91-5B14-475C-8A64-FB11DE104DC8}"/>
              </a:ext>
            </a:extLst>
          </p:cNvPr>
          <p:cNvSpPr>
            <a:spLocks noGrp="1"/>
          </p:cNvSpPr>
          <p:nvPr>
            <p:ph type="title"/>
          </p:nvPr>
        </p:nvSpPr>
        <p:spPr/>
        <p:txBody>
          <a:bodyPr/>
          <a:lstStyle/>
          <a:p>
            <a:r>
              <a:rPr lang="es-PA" dirty="0">
                <a:solidFill>
                  <a:schemeClr val="tx1"/>
                </a:solidFill>
                <a:latin typeface="Gadugi" panose="020B0502040204020203" pitchFamily="34" charset="0"/>
                <a:ea typeface="Gadugi" panose="020B0502040204020203" pitchFamily="34" charset="0"/>
              </a:rPr>
              <a:t>Tipos de Extranjerismos según su origen</a:t>
            </a:r>
            <a:endParaRPr lang="es-ES" dirty="0">
              <a:solidFill>
                <a:schemeClr val="tx1"/>
              </a:solidFill>
              <a:latin typeface="Gadugi" panose="020B0502040204020203" pitchFamily="34" charset="0"/>
              <a:ea typeface="Gadugi" panose="020B0502040204020203" pitchFamily="34" charset="0"/>
            </a:endParaRPr>
          </a:p>
        </p:txBody>
      </p:sp>
      <p:sp>
        <p:nvSpPr>
          <p:cNvPr id="3" name="Marcador de contenido 2">
            <a:extLst>
              <a:ext uri="{FF2B5EF4-FFF2-40B4-BE49-F238E27FC236}">
                <a16:creationId xmlns:a16="http://schemas.microsoft.com/office/drawing/2014/main" id="{1EBE862E-EB12-4FA3-9AE3-1FF79CC783BA}"/>
              </a:ext>
            </a:extLst>
          </p:cNvPr>
          <p:cNvSpPr>
            <a:spLocks noGrp="1"/>
          </p:cNvSpPr>
          <p:nvPr>
            <p:ph idx="1"/>
          </p:nvPr>
        </p:nvSpPr>
        <p:spPr/>
        <p:txBody>
          <a:bodyPr/>
          <a:lstStyle/>
          <a:p>
            <a:r>
              <a:rPr lang="es-PA" dirty="0">
                <a:solidFill>
                  <a:schemeClr val="tx2">
                    <a:lumMod val="75000"/>
                  </a:schemeClr>
                </a:solidFill>
                <a:latin typeface="Gadugi" panose="020B0502040204020203" pitchFamily="34" charset="0"/>
                <a:ea typeface="Gadugi" panose="020B0502040204020203" pitchFamily="34" charset="0"/>
              </a:rPr>
              <a:t>Anglicismos</a:t>
            </a:r>
          </a:p>
          <a:p>
            <a:r>
              <a:rPr lang="es-PA" dirty="0">
                <a:solidFill>
                  <a:schemeClr val="tx2">
                    <a:lumMod val="75000"/>
                  </a:schemeClr>
                </a:solidFill>
                <a:latin typeface="Gadugi" panose="020B0502040204020203" pitchFamily="34" charset="0"/>
                <a:ea typeface="Gadugi" panose="020B0502040204020203" pitchFamily="34" charset="0"/>
              </a:rPr>
              <a:t>Galicismos</a:t>
            </a:r>
          </a:p>
          <a:p>
            <a:r>
              <a:rPr lang="es-PA" dirty="0">
                <a:solidFill>
                  <a:schemeClr val="tx2">
                    <a:lumMod val="75000"/>
                  </a:schemeClr>
                </a:solidFill>
                <a:latin typeface="Gadugi" panose="020B0502040204020203" pitchFamily="34" charset="0"/>
                <a:ea typeface="Gadugi" panose="020B0502040204020203" pitchFamily="34" charset="0"/>
              </a:rPr>
              <a:t>Lusismos</a:t>
            </a:r>
          </a:p>
          <a:p>
            <a:r>
              <a:rPr lang="es-PA" dirty="0">
                <a:solidFill>
                  <a:schemeClr val="tx2">
                    <a:lumMod val="75000"/>
                  </a:schemeClr>
                </a:solidFill>
                <a:latin typeface="Gadugi" panose="020B0502040204020203" pitchFamily="34" charset="0"/>
                <a:ea typeface="Gadugi" panose="020B0502040204020203" pitchFamily="34" charset="0"/>
              </a:rPr>
              <a:t>Italianismos</a:t>
            </a:r>
          </a:p>
          <a:p>
            <a:r>
              <a:rPr lang="es-PA" dirty="0">
                <a:solidFill>
                  <a:schemeClr val="tx2">
                    <a:lumMod val="75000"/>
                  </a:schemeClr>
                </a:solidFill>
                <a:latin typeface="Gadugi" panose="020B0502040204020203" pitchFamily="34" charset="0"/>
                <a:ea typeface="Gadugi" panose="020B0502040204020203" pitchFamily="34" charset="0"/>
              </a:rPr>
              <a:t>Arabismos</a:t>
            </a:r>
          </a:p>
          <a:p>
            <a:r>
              <a:rPr lang="es-PA" dirty="0">
                <a:solidFill>
                  <a:schemeClr val="tx2">
                    <a:lumMod val="75000"/>
                  </a:schemeClr>
                </a:solidFill>
                <a:latin typeface="Gadugi" panose="020B0502040204020203" pitchFamily="34" charset="0"/>
                <a:ea typeface="Gadugi" panose="020B0502040204020203" pitchFamily="34" charset="0"/>
              </a:rPr>
              <a:t>Cultismos</a:t>
            </a:r>
            <a:endParaRPr lang="es-ES" dirty="0">
              <a:solidFill>
                <a:schemeClr val="tx2">
                  <a:lumMod val="75000"/>
                </a:schemeClr>
              </a:solidFill>
              <a:latin typeface="Gadugi" panose="020B0502040204020203" pitchFamily="34" charset="0"/>
              <a:ea typeface="Gadugi" panose="020B0502040204020203" pitchFamily="34" charset="0"/>
            </a:endParaRPr>
          </a:p>
        </p:txBody>
      </p:sp>
      <p:pic>
        <p:nvPicPr>
          <p:cNvPr id="10242" name="Picture 2" descr="Conoces las banderas del mundo? Ponte a prueba con este test">
            <a:extLst>
              <a:ext uri="{FF2B5EF4-FFF2-40B4-BE49-F238E27FC236}">
                <a16:creationId xmlns:a16="http://schemas.microsoft.com/office/drawing/2014/main" id="{04E4B4D4-B27F-498D-A4C2-49475DDBF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8711" y="2339181"/>
            <a:ext cx="5905500"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32069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63835" y="312874"/>
            <a:ext cx="4635137" cy="954224"/>
          </a:xfrm>
        </p:spPr>
        <p:txBody>
          <a:bodyPr>
            <a:normAutofit/>
          </a:bodyPr>
          <a:lstStyle/>
          <a:p>
            <a:r>
              <a:rPr lang="es-ES" dirty="0">
                <a:solidFill>
                  <a:schemeClr val="tx1"/>
                </a:solidFill>
                <a:effectLst/>
                <a:latin typeface="Gadugi" panose="020B0502040204020203" pitchFamily="34" charset="0"/>
                <a:ea typeface="Gadugi" panose="020B0502040204020203" pitchFamily="34" charset="0"/>
              </a:rPr>
              <a:t>Letras mayúsculas</a:t>
            </a:r>
            <a:endParaRPr lang="en-US" dirty="0">
              <a:solidFill>
                <a:schemeClr val="tx1"/>
              </a:solidFill>
              <a:effectLst/>
              <a:latin typeface="Gadugi" panose="020B0502040204020203" pitchFamily="34" charset="0"/>
              <a:ea typeface="Gadugi" panose="020B0502040204020203" pitchFamily="34" charset="0"/>
            </a:endParaRPr>
          </a:p>
        </p:txBody>
      </p:sp>
      <p:sp>
        <p:nvSpPr>
          <p:cNvPr id="4" name="CuadroTexto 3"/>
          <p:cNvSpPr txBox="1"/>
          <p:nvPr/>
        </p:nvSpPr>
        <p:spPr>
          <a:xfrm>
            <a:off x="948145" y="1358537"/>
            <a:ext cx="9666515" cy="830997"/>
          </a:xfrm>
          <a:prstGeom prst="rect">
            <a:avLst/>
          </a:prstGeom>
          <a:noFill/>
        </p:spPr>
        <p:txBody>
          <a:bodyPr wrap="square" rtlCol="0">
            <a:spAutoFit/>
          </a:bodyPr>
          <a:lstStyle/>
          <a:p>
            <a:pPr algn="just"/>
            <a:r>
              <a:rPr lang="es-ES" sz="2400" dirty="0">
                <a:solidFill>
                  <a:schemeClr val="tx2">
                    <a:lumMod val="75000"/>
                  </a:schemeClr>
                </a:solidFill>
                <a:latin typeface="Gadugi" panose="020B0502040204020203" pitchFamily="34" charset="0"/>
                <a:ea typeface="Gadugi" panose="020B0502040204020203" pitchFamily="34" charset="0"/>
              </a:rPr>
              <a:t>Las letras mayúsculas son usadas en un texto con el fin de distinguir y jerarquizar las palabras.</a:t>
            </a:r>
            <a:endParaRPr lang="en-US" sz="2400" dirty="0">
              <a:solidFill>
                <a:schemeClr val="tx2">
                  <a:lumMod val="75000"/>
                </a:schemeClr>
              </a:solidFill>
              <a:latin typeface="Gadugi" panose="020B0502040204020203" pitchFamily="34" charset="0"/>
              <a:ea typeface="Gadugi" panose="020B0502040204020203" pitchFamily="34" charset="0"/>
            </a:endParaRPr>
          </a:p>
        </p:txBody>
      </p:sp>
      <p:sp>
        <p:nvSpPr>
          <p:cNvPr id="5" name="CuadroTexto 4"/>
          <p:cNvSpPr txBox="1"/>
          <p:nvPr/>
        </p:nvSpPr>
        <p:spPr>
          <a:xfrm>
            <a:off x="948145" y="2189534"/>
            <a:ext cx="9528266" cy="4478149"/>
          </a:xfrm>
          <a:prstGeom prst="rect">
            <a:avLst/>
          </a:prstGeom>
          <a:noFill/>
        </p:spPr>
        <p:txBody>
          <a:bodyPr wrap="square" rtlCol="0">
            <a:spAutoFit/>
          </a:bodyPr>
          <a:lstStyle/>
          <a:p>
            <a:pPr algn="just" defTabSz="914400">
              <a:lnSpc>
                <a:spcPct val="70000"/>
              </a:lnSpc>
              <a:spcBef>
                <a:spcPts val="1000"/>
              </a:spcBef>
              <a:spcAft>
                <a:spcPts val="600"/>
              </a:spcAft>
            </a:pPr>
            <a:r>
              <a:rPr lang="es-ES" sz="2000" dirty="0">
                <a:solidFill>
                  <a:schemeClr val="tx2">
                    <a:lumMod val="75000"/>
                  </a:schemeClr>
                </a:solidFill>
                <a:latin typeface="Gadugi" panose="020B0502040204020203" pitchFamily="34" charset="0"/>
                <a:ea typeface="Gadugi" panose="020B0502040204020203" pitchFamily="34" charset="0"/>
              </a:rPr>
              <a:t>Usos:</a:t>
            </a:r>
          </a:p>
          <a:p>
            <a:pPr marL="342900" indent="-342900" algn="just">
              <a:spcAft>
                <a:spcPts val="600"/>
              </a:spcAft>
              <a:buFont typeface="Wingdings" panose="05000000000000000000" pitchFamily="2" charset="2"/>
              <a:buChar char="§"/>
            </a:pPr>
            <a:r>
              <a:rPr lang="es-ES" sz="2400" dirty="0">
                <a:solidFill>
                  <a:schemeClr val="tx2">
                    <a:lumMod val="75000"/>
                  </a:schemeClr>
                </a:solidFill>
                <a:latin typeface="Gadugi" panose="020B0502040204020203" pitchFamily="34" charset="0"/>
                <a:ea typeface="Gadugi" panose="020B0502040204020203" pitchFamily="34" charset="0"/>
              </a:rPr>
              <a:t>Al inicio de una oración</a:t>
            </a:r>
          </a:p>
          <a:p>
            <a:pPr marL="342900" indent="-342900" algn="just">
              <a:spcAft>
                <a:spcPts val="600"/>
              </a:spcAft>
              <a:buFont typeface="Wingdings" panose="05000000000000000000" pitchFamily="2" charset="2"/>
              <a:buChar char="§"/>
            </a:pPr>
            <a:r>
              <a:rPr lang="es-ES" sz="2400" dirty="0">
                <a:solidFill>
                  <a:schemeClr val="tx2">
                    <a:lumMod val="75000"/>
                  </a:schemeClr>
                </a:solidFill>
                <a:latin typeface="Gadugi" panose="020B0502040204020203" pitchFamily="34" charset="0"/>
                <a:ea typeface="Gadugi" panose="020B0502040204020203" pitchFamily="34" charset="0"/>
              </a:rPr>
              <a:t>Al inicio de nombres propios</a:t>
            </a:r>
          </a:p>
          <a:p>
            <a:pPr marL="342900" indent="-342900" algn="just">
              <a:spcAft>
                <a:spcPts val="600"/>
              </a:spcAft>
              <a:buFont typeface="Wingdings" panose="05000000000000000000" pitchFamily="2" charset="2"/>
              <a:buChar char="§"/>
            </a:pPr>
            <a:r>
              <a:rPr lang="es-ES" sz="2400" dirty="0">
                <a:solidFill>
                  <a:schemeClr val="tx2">
                    <a:lumMod val="75000"/>
                  </a:schemeClr>
                </a:solidFill>
                <a:latin typeface="Gadugi" panose="020B0502040204020203" pitchFamily="34" charset="0"/>
                <a:ea typeface="Gadugi" panose="020B0502040204020203" pitchFamily="34" charset="0"/>
              </a:rPr>
              <a:t>En siglas e iniciales</a:t>
            </a:r>
          </a:p>
          <a:p>
            <a:pPr marL="342900" indent="-342900" algn="just">
              <a:spcAft>
                <a:spcPts val="600"/>
              </a:spcAft>
              <a:buFont typeface="Wingdings" panose="05000000000000000000" pitchFamily="2" charset="2"/>
              <a:buChar char="§"/>
            </a:pPr>
            <a:r>
              <a:rPr lang="es-ES" sz="2400" dirty="0">
                <a:solidFill>
                  <a:schemeClr val="tx2">
                    <a:lumMod val="75000"/>
                  </a:schemeClr>
                </a:solidFill>
                <a:latin typeface="Gadugi" panose="020B0502040204020203" pitchFamily="34" charset="0"/>
                <a:ea typeface="Gadugi" panose="020B0502040204020203" pitchFamily="34" charset="0"/>
              </a:rPr>
              <a:t>Títulos</a:t>
            </a:r>
          </a:p>
          <a:p>
            <a:pPr marL="342900" indent="-342900" algn="just">
              <a:spcAft>
                <a:spcPts val="600"/>
              </a:spcAft>
              <a:buFont typeface="Wingdings" panose="05000000000000000000" pitchFamily="2" charset="2"/>
              <a:buChar char="§"/>
            </a:pPr>
            <a:r>
              <a:rPr lang="es-ES" sz="2400" dirty="0">
                <a:solidFill>
                  <a:schemeClr val="tx2">
                    <a:lumMod val="75000"/>
                  </a:schemeClr>
                </a:solidFill>
                <a:latin typeface="Gadugi" panose="020B0502040204020203" pitchFamily="34" charset="0"/>
                <a:ea typeface="Gadugi" panose="020B0502040204020203" pitchFamily="34" charset="0"/>
              </a:rPr>
              <a:t>Después de un signo de interrogación o exclamación</a:t>
            </a:r>
          </a:p>
          <a:p>
            <a:pPr marL="342900" indent="-342900" algn="just">
              <a:spcAft>
                <a:spcPts val="600"/>
              </a:spcAft>
              <a:buFont typeface="Wingdings" panose="05000000000000000000" pitchFamily="2" charset="2"/>
              <a:buChar char="§"/>
            </a:pPr>
            <a:r>
              <a:rPr lang="es-ES" sz="2400" dirty="0">
                <a:solidFill>
                  <a:schemeClr val="tx2">
                    <a:lumMod val="75000"/>
                  </a:schemeClr>
                </a:solidFill>
                <a:latin typeface="Gadugi" panose="020B0502040204020203" pitchFamily="34" charset="0"/>
                <a:ea typeface="Gadugi" panose="020B0502040204020203" pitchFamily="34" charset="0"/>
              </a:rPr>
              <a:t>Después de un punto (ya sea a parte o seguido)</a:t>
            </a:r>
          </a:p>
          <a:p>
            <a:pPr marL="342900" indent="-342900" algn="just">
              <a:spcAft>
                <a:spcPts val="600"/>
              </a:spcAft>
              <a:buFont typeface="Wingdings" panose="05000000000000000000" pitchFamily="2" charset="2"/>
              <a:buChar char="§"/>
            </a:pPr>
            <a:r>
              <a:rPr lang="es-ES" sz="2400" dirty="0">
                <a:solidFill>
                  <a:schemeClr val="tx2">
                    <a:lumMod val="75000"/>
                  </a:schemeClr>
                </a:solidFill>
                <a:latin typeface="Gadugi" panose="020B0502040204020203" pitchFamily="34" charset="0"/>
                <a:ea typeface="Gadugi" panose="020B0502040204020203" pitchFamily="34" charset="0"/>
              </a:rPr>
              <a:t>Después de puntos suspensivos</a:t>
            </a:r>
          </a:p>
          <a:p>
            <a:pPr marL="342900" indent="-342900" algn="just">
              <a:spcAft>
                <a:spcPts val="600"/>
              </a:spcAft>
              <a:buFont typeface="Wingdings" panose="05000000000000000000" pitchFamily="2" charset="2"/>
              <a:buChar char="§"/>
            </a:pPr>
            <a:r>
              <a:rPr lang="es-ES" sz="2400" dirty="0">
                <a:solidFill>
                  <a:schemeClr val="tx2">
                    <a:lumMod val="75000"/>
                  </a:schemeClr>
                </a:solidFill>
                <a:latin typeface="Gadugi" panose="020B0502040204020203" pitchFamily="34" charset="0"/>
                <a:ea typeface="Gadugi" panose="020B0502040204020203" pitchFamily="34" charset="0"/>
              </a:rPr>
              <a:t>Sustantivos propios</a:t>
            </a:r>
          </a:p>
          <a:p>
            <a:pPr marL="342900" indent="-342900" algn="just">
              <a:spcAft>
                <a:spcPts val="600"/>
              </a:spcAft>
              <a:buFont typeface="Wingdings" panose="05000000000000000000" pitchFamily="2" charset="2"/>
              <a:buChar char="§"/>
            </a:pPr>
            <a:r>
              <a:rPr lang="es-ES" sz="2400" dirty="0">
                <a:solidFill>
                  <a:schemeClr val="tx2">
                    <a:lumMod val="75000"/>
                  </a:schemeClr>
                </a:solidFill>
                <a:latin typeface="Gadugi" panose="020B0502040204020203" pitchFamily="34" charset="0"/>
                <a:ea typeface="Gadugi" panose="020B0502040204020203" pitchFamily="34" charset="0"/>
              </a:rPr>
              <a:t>Nombres de festividades</a:t>
            </a:r>
          </a:p>
        </p:txBody>
      </p:sp>
      <p:pic>
        <p:nvPicPr>
          <p:cNvPr id="3074" name="Picture 2" descr="Uso de mayúsculas - Reglas y ejemplos"/>
          <p:cNvPicPr>
            <a:picLocks noChangeAspect="1" noChangeArrowheads="1"/>
          </p:cNvPicPr>
          <p:nvPr/>
        </p:nvPicPr>
        <p:blipFill rotWithShape="1">
          <a:blip r:embed="rId2">
            <a:extLst>
              <a:ext uri="{28A0092B-C50C-407E-A947-70E740481C1C}">
                <a14:useLocalDpi xmlns:a14="http://schemas.microsoft.com/office/drawing/2010/main" val="0"/>
              </a:ext>
            </a:extLst>
          </a:blip>
          <a:srcRect l="6649" t="17592" r="6037" b="25054"/>
          <a:stretch/>
        </p:blipFill>
        <p:spPr bwMode="auto">
          <a:xfrm>
            <a:off x="6113418" y="1959728"/>
            <a:ext cx="5068388" cy="220732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74675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1213" y="215900"/>
            <a:ext cx="9905998" cy="1905000"/>
          </a:xfrm>
        </p:spPr>
        <p:txBody>
          <a:bodyPr>
            <a:normAutofit/>
          </a:bodyPr>
          <a:lstStyle/>
          <a:p>
            <a:r>
              <a:rPr lang="es-419" dirty="0">
                <a:solidFill>
                  <a:schemeClr val="tx1"/>
                </a:solidFill>
                <a:latin typeface="Gadugi" panose="020B0502040204020203" pitchFamily="34" charset="0"/>
                <a:ea typeface="Gadugi" panose="020B0502040204020203" pitchFamily="34" charset="0"/>
              </a:rPr>
              <a:t>Definición de Oración Interrogativa:</a:t>
            </a:r>
            <a:endParaRPr lang="es-PA" dirty="0">
              <a:solidFill>
                <a:schemeClr val="tx1"/>
              </a:solidFill>
              <a:latin typeface="Gadugi" panose="020B0502040204020203" pitchFamily="34" charset="0"/>
              <a:ea typeface="Gadugi" panose="020B0502040204020203" pitchFamily="34" charset="0"/>
            </a:endParaRPr>
          </a:p>
        </p:txBody>
      </p:sp>
      <p:sp>
        <p:nvSpPr>
          <p:cNvPr id="3" name="Marcador de contenido 2"/>
          <p:cNvSpPr>
            <a:spLocks noGrp="1"/>
          </p:cNvSpPr>
          <p:nvPr>
            <p:ph idx="1"/>
          </p:nvPr>
        </p:nvSpPr>
        <p:spPr>
          <a:xfrm>
            <a:off x="139700" y="1765300"/>
            <a:ext cx="11887200" cy="4864101"/>
          </a:xfrm>
        </p:spPr>
        <p:txBody>
          <a:bodyPr>
            <a:normAutofit fontScale="62500" lnSpcReduction="20000"/>
          </a:bodyPr>
          <a:lstStyle/>
          <a:p>
            <a:pPr marL="0" indent="0" algn="just" defTabSz="914400">
              <a:lnSpc>
                <a:spcPct val="90000"/>
              </a:lnSpc>
              <a:spcBef>
                <a:spcPts val="1000"/>
              </a:spcBef>
              <a:buNone/>
            </a:pPr>
            <a:r>
              <a:rPr lang="es-419" sz="3200" dirty="0">
                <a:solidFill>
                  <a:schemeClr val="tx1"/>
                </a:solidFill>
                <a:latin typeface="Gadugi" panose="020B0502040204020203" pitchFamily="34" charset="0"/>
                <a:ea typeface="Gadugi" panose="020B0502040204020203" pitchFamily="34" charset="0"/>
              </a:rPr>
              <a:t>La Oración Interrogativa es aquella que solicita información. En ocasiones también puede expresar mandatos o sugerencias sutiles.</a:t>
            </a:r>
            <a:endParaRPr lang="es-PA" sz="3200" dirty="0">
              <a:solidFill>
                <a:schemeClr val="tx1"/>
              </a:solidFill>
              <a:latin typeface="Gadugi" panose="020B0502040204020203" pitchFamily="34" charset="0"/>
              <a:ea typeface="Gadugi" panose="020B0502040204020203" pitchFamily="34" charset="0"/>
            </a:endParaRPr>
          </a:p>
          <a:p>
            <a:pPr marL="0" indent="0" algn="just" defTabSz="914400">
              <a:lnSpc>
                <a:spcPct val="90000"/>
              </a:lnSpc>
              <a:spcBef>
                <a:spcPts val="1000"/>
              </a:spcBef>
              <a:buNone/>
            </a:pPr>
            <a:r>
              <a:rPr lang="es-419" sz="3200" dirty="0">
                <a:solidFill>
                  <a:schemeClr val="tx1"/>
                </a:solidFill>
                <a:latin typeface="Gadugi" panose="020B0502040204020203" pitchFamily="34" charset="0"/>
                <a:ea typeface="Gadugi" panose="020B0502040204020203" pitchFamily="34" charset="0"/>
              </a:rPr>
              <a:t>La Oración Interrogativa va entre signos de interrogación (¿?) aunque no siempre.</a:t>
            </a:r>
          </a:p>
          <a:p>
            <a:pPr marL="0" indent="0" algn="just" defTabSz="914400">
              <a:lnSpc>
                <a:spcPct val="90000"/>
              </a:lnSpc>
              <a:spcBef>
                <a:spcPts val="1000"/>
              </a:spcBef>
              <a:buNone/>
            </a:pPr>
            <a:r>
              <a:rPr lang="es-419" sz="3200" dirty="0">
                <a:solidFill>
                  <a:schemeClr val="tx1"/>
                </a:solidFill>
                <a:latin typeface="Gadugi" panose="020B0502040204020203" pitchFamily="34" charset="0"/>
                <a:ea typeface="Gadugi" panose="020B0502040204020203" pitchFamily="34" charset="0"/>
              </a:rPr>
              <a:t>Las Oraciones Interrogativas se clasifican en:</a:t>
            </a:r>
          </a:p>
          <a:p>
            <a:pPr marL="0" indent="0">
              <a:buNone/>
            </a:pPr>
            <a:endParaRPr lang="es-PA" sz="2900" dirty="0">
              <a:effectLst/>
              <a:latin typeface="Gadugi" panose="020B0502040204020203" pitchFamily="34" charset="0"/>
              <a:ea typeface="Gadugi" panose="020B0502040204020203" pitchFamily="34" charset="0"/>
            </a:endParaRPr>
          </a:p>
          <a:p>
            <a:pPr lvl="0"/>
            <a:r>
              <a:rPr lang="es-419" sz="2900" dirty="0">
                <a:effectLst/>
                <a:latin typeface="Gadugi" panose="020B0502040204020203" pitchFamily="34" charset="0"/>
                <a:ea typeface="Gadugi" panose="020B0502040204020203" pitchFamily="34" charset="0"/>
              </a:rPr>
              <a:t>Interrogativas Totales: solicitan una respuesta categórica (sí o no):</a:t>
            </a:r>
            <a:endParaRPr lang="es-PA" sz="2900" dirty="0">
              <a:effectLst/>
              <a:latin typeface="Gadugi" panose="020B0502040204020203" pitchFamily="34" charset="0"/>
              <a:ea typeface="Gadugi" panose="020B0502040204020203" pitchFamily="34" charset="0"/>
            </a:endParaRPr>
          </a:p>
          <a:p>
            <a:pPr marL="457200" lvl="1" indent="-457200" algn="just" defTabSz="914400">
              <a:lnSpc>
                <a:spcPct val="90000"/>
              </a:lnSpc>
              <a:spcBef>
                <a:spcPts val="1000"/>
              </a:spcBef>
              <a:buFont typeface="Wingdings" panose="05000000000000000000" pitchFamily="2" charset="2"/>
              <a:buChar char="Ø"/>
            </a:pPr>
            <a:r>
              <a:rPr lang="es-419" sz="2900" dirty="0">
                <a:solidFill>
                  <a:schemeClr val="tx1"/>
                </a:solidFill>
                <a:latin typeface="Gadugi" panose="020B0502040204020203" pitchFamily="34" charset="0"/>
                <a:ea typeface="Gadugi" panose="020B0502040204020203" pitchFamily="34" charset="0"/>
              </a:rPr>
              <a:t>¿Compró Juan algún libro? ¿Has aprobado el examen?</a:t>
            </a:r>
            <a:endParaRPr lang="es-PA" sz="2900" dirty="0">
              <a:solidFill>
                <a:schemeClr val="tx1"/>
              </a:solidFill>
              <a:latin typeface="Gadugi" panose="020B0502040204020203" pitchFamily="34" charset="0"/>
              <a:ea typeface="Gadugi" panose="020B0502040204020203" pitchFamily="34" charset="0"/>
            </a:endParaRPr>
          </a:p>
          <a:p>
            <a:pPr lvl="0"/>
            <a:r>
              <a:rPr lang="es-419" sz="2900" dirty="0">
                <a:effectLst/>
                <a:latin typeface="Gadugi" panose="020B0502040204020203" pitchFamily="34" charset="0"/>
                <a:ea typeface="Gadugi" panose="020B0502040204020203" pitchFamily="34" charset="0"/>
              </a:rPr>
              <a:t>Interrogativas Parciales: solicitan información detallada (no categórica):</a:t>
            </a:r>
            <a:endParaRPr lang="es-PA" sz="2900" dirty="0">
              <a:effectLst/>
              <a:latin typeface="Gadugi" panose="020B0502040204020203" pitchFamily="34" charset="0"/>
              <a:ea typeface="Gadugi" panose="020B0502040204020203" pitchFamily="34" charset="0"/>
            </a:endParaRPr>
          </a:p>
          <a:p>
            <a:pPr marL="457200" lvl="1" indent="-457200" algn="just" defTabSz="914400">
              <a:lnSpc>
                <a:spcPct val="90000"/>
              </a:lnSpc>
              <a:spcBef>
                <a:spcPts val="1000"/>
              </a:spcBef>
              <a:buFont typeface="Wingdings" panose="05000000000000000000" pitchFamily="2" charset="2"/>
              <a:buChar char="Ø"/>
            </a:pPr>
            <a:r>
              <a:rPr lang="es-419" sz="2900" dirty="0">
                <a:solidFill>
                  <a:schemeClr val="tx1"/>
                </a:solidFill>
                <a:latin typeface="Gadugi" panose="020B0502040204020203" pitchFamily="34" charset="0"/>
                <a:ea typeface="Gadugi" panose="020B0502040204020203" pitchFamily="34" charset="0"/>
              </a:rPr>
              <a:t>¿Qué libro compró Juan? ¿Qué pone en ese letrero?</a:t>
            </a:r>
            <a:endParaRPr lang="es-PA" sz="2900" dirty="0">
              <a:solidFill>
                <a:schemeClr val="tx1"/>
              </a:solidFill>
              <a:latin typeface="Gadugi" panose="020B0502040204020203" pitchFamily="34" charset="0"/>
              <a:ea typeface="Gadugi" panose="020B0502040204020203" pitchFamily="34" charset="0"/>
            </a:endParaRPr>
          </a:p>
          <a:p>
            <a:pPr lvl="0"/>
            <a:r>
              <a:rPr lang="es-419" sz="2900" dirty="0">
                <a:effectLst/>
                <a:latin typeface="Gadugi" panose="020B0502040204020203" pitchFamily="34" charset="0"/>
                <a:ea typeface="Gadugi" panose="020B0502040204020203" pitchFamily="34" charset="0"/>
              </a:rPr>
              <a:t>Interrogativas Directas: la oración principal es interrogativa:</a:t>
            </a:r>
            <a:endParaRPr lang="es-PA" sz="2900" dirty="0">
              <a:effectLst/>
              <a:latin typeface="Gadugi" panose="020B0502040204020203" pitchFamily="34" charset="0"/>
              <a:ea typeface="Gadugi" panose="020B0502040204020203" pitchFamily="34" charset="0"/>
            </a:endParaRPr>
          </a:p>
          <a:p>
            <a:pPr marL="457200" lvl="1" indent="-457200" algn="just" defTabSz="914400">
              <a:lnSpc>
                <a:spcPct val="90000"/>
              </a:lnSpc>
              <a:spcBef>
                <a:spcPts val="1000"/>
              </a:spcBef>
              <a:buFont typeface="Wingdings" panose="05000000000000000000" pitchFamily="2" charset="2"/>
              <a:buChar char="Ø"/>
            </a:pPr>
            <a:r>
              <a:rPr lang="es-419" sz="2900" dirty="0">
                <a:solidFill>
                  <a:schemeClr val="tx1"/>
                </a:solidFill>
                <a:latin typeface="Gadugi" panose="020B0502040204020203" pitchFamily="34" charset="0"/>
                <a:ea typeface="Gadugi" panose="020B0502040204020203" pitchFamily="34" charset="0"/>
              </a:rPr>
              <a:t>¿Quién viene? ¿Dónde está?</a:t>
            </a:r>
            <a:endParaRPr lang="es-PA" sz="2900" dirty="0">
              <a:solidFill>
                <a:schemeClr val="tx1"/>
              </a:solidFill>
              <a:latin typeface="Gadugi" panose="020B0502040204020203" pitchFamily="34" charset="0"/>
              <a:ea typeface="Gadugi" panose="020B0502040204020203" pitchFamily="34" charset="0"/>
            </a:endParaRPr>
          </a:p>
          <a:p>
            <a:pPr lvl="0"/>
            <a:r>
              <a:rPr lang="es-419" sz="2900" dirty="0">
                <a:effectLst/>
                <a:latin typeface="Gadugi" panose="020B0502040204020203" pitchFamily="34" charset="0"/>
                <a:ea typeface="Gadugi" panose="020B0502040204020203" pitchFamily="34" charset="0"/>
              </a:rPr>
              <a:t>Interrogativas Indirectas: la oración subordinada es interrogativa: </a:t>
            </a:r>
            <a:endParaRPr lang="es-PA" sz="2900" dirty="0">
              <a:effectLst/>
              <a:latin typeface="Gadugi" panose="020B0502040204020203" pitchFamily="34" charset="0"/>
              <a:ea typeface="Gadugi" panose="020B0502040204020203" pitchFamily="34" charset="0"/>
            </a:endParaRPr>
          </a:p>
          <a:p>
            <a:pPr marL="457200" lvl="1" indent="-457200" algn="just" defTabSz="914400">
              <a:lnSpc>
                <a:spcPct val="90000"/>
              </a:lnSpc>
              <a:spcBef>
                <a:spcPts val="1000"/>
              </a:spcBef>
              <a:buFont typeface="Wingdings" panose="05000000000000000000" pitchFamily="2" charset="2"/>
              <a:buChar char="Ø"/>
            </a:pPr>
            <a:r>
              <a:rPr lang="es-419" sz="2900" dirty="0">
                <a:solidFill>
                  <a:schemeClr val="tx1"/>
                </a:solidFill>
                <a:latin typeface="Gadugi" panose="020B0502040204020203" pitchFamily="34" charset="0"/>
                <a:ea typeface="Gadugi" panose="020B0502040204020203" pitchFamily="34" charset="0"/>
              </a:rPr>
              <a:t>Dime quién viene. Facilítame la dirección en dónde está</a:t>
            </a:r>
            <a:endParaRPr lang="es-PA" sz="2900" dirty="0">
              <a:solidFill>
                <a:schemeClr val="tx1"/>
              </a:solidFill>
              <a:latin typeface="Gadugi" panose="020B0502040204020203" pitchFamily="34" charset="0"/>
              <a:ea typeface="Gadugi" panose="020B0502040204020203" pitchFamily="34" charset="0"/>
            </a:endParaRPr>
          </a:p>
          <a:p>
            <a:endParaRPr lang="es-PA" dirty="0">
              <a:latin typeface="Gadugi" panose="020B0502040204020203" pitchFamily="34" charset="0"/>
              <a:ea typeface="Gadugi" panose="020B0502040204020203" pitchFamily="34" charset="0"/>
            </a:endParaRPr>
          </a:p>
        </p:txBody>
      </p:sp>
    </p:spTree>
    <p:extLst>
      <p:ext uri="{BB962C8B-B14F-4D97-AF65-F5344CB8AC3E}">
        <p14:creationId xmlns:p14="http://schemas.microsoft.com/office/powerpoint/2010/main" val="3861387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DAF810-321B-4296-B0EE-47096FE00BF9}"/>
              </a:ext>
            </a:extLst>
          </p:cNvPr>
          <p:cNvSpPr>
            <a:spLocks noGrp="1"/>
          </p:cNvSpPr>
          <p:nvPr>
            <p:ph type="title"/>
          </p:nvPr>
        </p:nvSpPr>
        <p:spPr/>
        <p:txBody>
          <a:bodyPr>
            <a:normAutofit/>
          </a:bodyPr>
          <a:lstStyle/>
          <a:p>
            <a:r>
              <a:rPr lang="es-PA" dirty="0">
                <a:solidFill>
                  <a:schemeClr val="tx1"/>
                </a:solidFill>
                <a:latin typeface="Gadugi" panose="020B0502040204020203" pitchFamily="34" charset="0"/>
                <a:ea typeface="Gadugi" panose="020B0502040204020203" pitchFamily="34" charset="0"/>
              </a:rPr>
              <a:t>Introducción</a:t>
            </a:r>
          </a:p>
        </p:txBody>
      </p:sp>
      <p:sp>
        <p:nvSpPr>
          <p:cNvPr id="3" name="Marcador de contenido 2">
            <a:extLst>
              <a:ext uri="{FF2B5EF4-FFF2-40B4-BE49-F238E27FC236}">
                <a16:creationId xmlns:a16="http://schemas.microsoft.com/office/drawing/2014/main" id="{513ECD0A-2474-439A-A7E9-A69520D458D8}"/>
              </a:ext>
            </a:extLst>
          </p:cNvPr>
          <p:cNvSpPr>
            <a:spLocks noGrp="1"/>
          </p:cNvSpPr>
          <p:nvPr>
            <p:ph idx="1"/>
          </p:nvPr>
        </p:nvSpPr>
        <p:spPr/>
        <p:txBody>
          <a:bodyPr/>
          <a:lstStyle/>
          <a:p>
            <a:r>
              <a:rPr lang="es-ES" dirty="0">
                <a:solidFill>
                  <a:schemeClr val="tx2">
                    <a:lumMod val="75000"/>
                  </a:schemeClr>
                </a:solidFill>
                <a:latin typeface="Gadugi" panose="020B0502040204020203" pitchFamily="34" charset="0"/>
                <a:ea typeface="Gadugi" panose="020B0502040204020203" pitchFamily="34" charset="0"/>
              </a:rPr>
              <a:t>La acentuación es de suma importancia tanto en la lengua hablada como en la escrita. Esto se debe a que, en el caso de la lengua hablada, existen palabras que fonéticamente son prácticamente iguales. Sin embargo, dependiendo de donde se encuentre la sílaba tónica, su significado puede ser muy diferente del planeado. Esta presentación tiene como objetivo que el lector evite cometer este tipo de errores e instruirlo con las reglas generales necesarias para desarrollar el lenguaje de manera correcta tanto para la lengua hablada como para la escrita. </a:t>
            </a:r>
            <a:endParaRPr lang="es-PA" dirty="0">
              <a:solidFill>
                <a:schemeClr val="tx2">
                  <a:lumMod val="75000"/>
                </a:schemeClr>
              </a:solidFill>
              <a:latin typeface="Gadugi" panose="020B0502040204020203" pitchFamily="34" charset="0"/>
              <a:ea typeface="Gadugi" panose="020B0502040204020203" pitchFamily="34" charset="0"/>
            </a:endParaRPr>
          </a:p>
        </p:txBody>
      </p:sp>
    </p:spTree>
    <p:extLst>
      <p:ext uri="{BB962C8B-B14F-4D97-AF65-F5344CB8AC3E}">
        <p14:creationId xmlns:p14="http://schemas.microsoft.com/office/powerpoint/2010/main" val="1568455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1813" y="152400"/>
            <a:ext cx="9905998" cy="1905000"/>
          </a:xfrm>
        </p:spPr>
        <p:txBody>
          <a:bodyPr/>
          <a:lstStyle/>
          <a:p>
            <a:r>
              <a:rPr lang="es-419" dirty="0">
                <a:solidFill>
                  <a:schemeClr val="tx1"/>
                </a:solidFill>
                <a:latin typeface="Gadugi" panose="020B0502040204020203" pitchFamily="34" charset="0"/>
                <a:ea typeface="Gadugi" panose="020B0502040204020203" pitchFamily="34" charset="0"/>
              </a:rPr>
              <a:t>Definición de Oración EXCLAMATIVA:</a:t>
            </a:r>
            <a:br>
              <a:rPr lang="es-PA" dirty="0">
                <a:solidFill>
                  <a:schemeClr val="tx1"/>
                </a:solidFill>
                <a:latin typeface="Gadugi" panose="020B0502040204020203" pitchFamily="34" charset="0"/>
                <a:ea typeface="Gadugi" panose="020B0502040204020203" pitchFamily="34" charset="0"/>
              </a:rPr>
            </a:br>
            <a:endParaRPr lang="es-PA" dirty="0">
              <a:solidFill>
                <a:schemeClr val="tx1"/>
              </a:solidFill>
              <a:latin typeface="Gadugi" panose="020B0502040204020203" pitchFamily="34" charset="0"/>
              <a:ea typeface="Gadugi" panose="020B0502040204020203" pitchFamily="34" charset="0"/>
            </a:endParaRPr>
          </a:p>
        </p:txBody>
      </p:sp>
      <p:sp>
        <p:nvSpPr>
          <p:cNvPr id="3" name="Marcador de contenido 2"/>
          <p:cNvSpPr>
            <a:spLocks noGrp="1"/>
          </p:cNvSpPr>
          <p:nvPr>
            <p:ph idx="1"/>
          </p:nvPr>
        </p:nvSpPr>
        <p:spPr>
          <a:xfrm>
            <a:off x="190500" y="1460500"/>
            <a:ext cx="11671300" cy="5206999"/>
          </a:xfrm>
        </p:spPr>
        <p:txBody>
          <a:bodyPr>
            <a:normAutofit fontScale="55000" lnSpcReduction="20000"/>
          </a:bodyPr>
          <a:lstStyle/>
          <a:p>
            <a:pPr marL="0" indent="0">
              <a:buNone/>
            </a:pPr>
            <a:r>
              <a:rPr lang="es-419" sz="3600" dirty="0">
                <a:solidFill>
                  <a:schemeClr val="tx1"/>
                </a:solidFill>
                <a:latin typeface="Gadugi" panose="020B0502040204020203" pitchFamily="34" charset="0"/>
                <a:ea typeface="Gadugi" panose="020B0502040204020203" pitchFamily="34" charset="0"/>
              </a:rPr>
              <a:t>La Oración Exclamativa es aquella oración cuya finalidad es expresar emociones y sentimientos como alegría, sorpresa, dolor, miedo, etc.</a:t>
            </a:r>
            <a:endParaRPr lang="es-PA" sz="3600" dirty="0">
              <a:solidFill>
                <a:schemeClr val="tx1"/>
              </a:solidFill>
              <a:latin typeface="Gadugi" panose="020B0502040204020203" pitchFamily="34" charset="0"/>
              <a:ea typeface="Gadugi" panose="020B0502040204020203" pitchFamily="34" charset="0"/>
            </a:endParaRPr>
          </a:p>
          <a:p>
            <a:pPr marL="0" indent="0">
              <a:buNone/>
            </a:pPr>
            <a:endParaRPr lang="es-PA" sz="2300" dirty="0">
              <a:effectLst/>
              <a:latin typeface="Gadugi" panose="020B0502040204020203" pitchFamily="34" charset="0"/>
              <a:ea typeface="Gadugi" panose="020B0502040204020203" pitchFamily="34" charset="0"/>
            </a:endParaRPr>
          </a:p>
          <a:p>
            <a:pPr marL="0" indent="0">
              <a:buNone/>
            </a:pPr>
            <a:r>
              <a:rPr lang="es-419" sz="3200" dirty="0">
                <a:solidFill>
                  <a:schemeClr val="tx1"/>
                </a:solidFill>
                <a:latin typeface="Gadugi" panose="020B0502040204020203" pitchFamily="34" charset="0"/>
                <a:ea typeface="Gadugi" panose="020B0502040204020203" pitchFamily="34" charset="0"/>
              </a:rPr>
              <a:t>La Oración Exclamativa se escribe entre signos de exclamación (¡!)</a:t>
            </a:r>
          </a:p>
          <a:p>
            <a:r>
              <a:rPr lang="es-419" sz="2900" dirty="0">
                <a:solidFill>
                  <a:schemeClr val="tx1"/>
                </a:solidFill>
                <a:latin typeface="Gadugi" panose="020B0502040204020203" pitchFamily="34" charset="0"/>
                <a:ea typeface="Gadugi" panose="020B0502040204020203" pitchFamily="34" charset="0"/>
              </a:rPr>
              <a:t>¡Qué frío hace hoy!</a:t>
            </a:r>
            <a:endParaRPr lang="es-PA" sz="2900" dirty="0">
              <a:solidFill>
                <a:schemeClr val="tx1"/>
              </a:solidFill>
              <a:latin typeface="Gadugi" panose="020B0502040204020203" pitchFamily="34" charset="0"/>
              <a:ea typeface="Gadugi" panose="020B0502040204020203" pitchFamily="34" charset="0"/>
            </a:endParaRPr>
          </a:p>
          <a:p>
            <a:r>
              <a:rPr lang="es-419" sz="2900" dirty="0">
                <a:solidFill>
                  <a:schemeClr val="tx1"/>
                </a:solidFill>
                <a:latin typeface="Gadugi" panose="020B0502040204020203" pitchFamily="34" charset="0"/>
                <a:ea typeface="Gadugi" panose="020B0502040204020203" pitchFamily="34" charset="0"/>
              </a:rPr>
              <a:t>¡Ah, conque no te gusta hacer nada!</a:t>
            </a:r>
            <a:endParaRPr lang="es-PA" sz="2900" dirty="0">
              <a:solidFill>
                <a:schemeClr val="tx1"/>
              </a:solidFill>
              <a:latin typeface="Gadugi" panose="020B0502040204020203" pitchFamily="34" charset="0"/>
              <a:ea typeface="Gadugi" panose="020B0502040204020203" pitchFamily="34" charset="0"/>
            </a:endParaRPr>
          </a:p>
          <a:p>
            <a:r>
              <a:rPr lang="es-419" sz="2900" dirty="0">
                <a:solidFill>
                  <a:schemeClr val="tx1"/>
                </a:solidFill>
                <a:latin typeface="Gadugi" panose="020B0502040204020203" pitchFamily="34" charset="0"/>
                <a:ea typeface="Gadugi" panose="020B0502040204020203" pitchFamily="34" charset="0"/>
              </a:rPr>
              <a:t>¡Eres un </a:t>
            </a:r>
            <a:r>
              <a:rPr lang="es-419" sz="2900" dirty="0" err="1">
                <a:solidFill>
                  <a:schemeClr val="tx1"/>
                </a:solidFill>
                <a:latin typeface="Gadugi" panose="020B0502040204020203" pitchFamily="34" charset="0"/>
                <a:ea typeface="Gadugi" panose="020B0502040204020203" pitchFamily="34" charset="0"/>
              </a:rPr>
              <a:t>holgazan</a:t>
            </a:r>
            <a:r>
              <a:rPr lang="es-419" sz="2900" dirty="0">
                <a:solidFill>
                  <a:schemeClr val="tx1"/>
                </a:solidFill>
                <a:latin typeface="Gadugi" panose="020B0502040204020203" pitchFamily="34" charset="0"/>
                <a:ea typeface="Gadugi" panose="020B0502040204020203" pitchFamily="34" charset="0"/>
              </a:rPr>
              <a:t> de primera!</a:t>
            </a:r>
            <a:endParaRPr lang="es-PA" sz="2900" dirty="0">
              <a:solidFill>
                <a:schemeClr val="tx1"/>
              </a:solidFill>
              <a:latin typeface="Gadugi" panose="020B0502040204020203" pitchFamily="34" charset="0"/>
              <a:ea typeface="Gadugi" panose="020B0502040204020203" pitchFamily="34" charset="0"/>
            </a:endParaRPr>
          </a:p>
          <a:p>
            <a:r>
              <a:rPr lang="es-419" sz="2900" dirty="0">
                <a:solidFill>
                  <a:schemeClr val="tx1"/>
                </a:solidFill>
                <a:latin typeface="Gadugi" panose="020B0502040204020203" pitchFamily="34" charset="0"/>
                <a:ea typeface="Gadugi" panose="020B0502040204020203" pitchFamily="34" charset="0"/>
              </a:rPr>
              <a:t>¡Ya me imagino a tus padres!</a:t>
            </a:r>
            <a:endParaRPr lang="es-PA" sz="2900" dirty="0">
              <a:solidFill>
                <a:schemeClr val="tx1"/>
              </a:solidFill>
              <a:latin typeface="Gadugi" panose="020B0502040204020203" pitchFamily="34" charset="0"/>
              <a:ea typeface="Gadugi" panose="020B0502040204020203" pitchFamily="34" charset="0"/>
            </a:endParaRPr>
          </a:p>
          <a:p>
            <a:r>
              <a:rPr lang="es-419" sz="2900" dirty="0">
                <a:solidFill>
                  <a:schemeClr val="tx1"/>
                </a:solidFill>
                <a:latin typeface="Gadugi" panose="020B0502040204020203" pitchFamily="34" charset="0"/>
                <a:ea typeface="Gadugi" panose="020B0502040204020203" pitchFamily="34" charset="0"/>
              </a:rPr>
              <a:t>¡</a:t>
            </a:r>
            <a:r>
              <a:rPr lang="es-419" sz="2900" dirty="0" err="1">
                <a:solidFill>
                  <a:schemeClr val="tx1"/>
                </a:solidFill>
                <a:latin typeface="Gadugi" panose="020B0502040204020203" pitchFamily="34" charset="0"/>
                <a:ea typeface="Gadugi" panose="020B0502040204020203" pitchFamily="34" charset="0"/>
              </a:rPr>
              <a:t>Levantate</a:t>
            </a:r>
            <a:r>
              <a:rPr lang="es-419" sz="2900" dirty="0">
                <a:solidFill>
                  <a:schemeClr val="tx1"/>
                </a:solidFill>
                <a:latin typeface="Gadugi" panose="020B0502040204020203" pitchFamily="34" charset="0"/>
                <a:ea typeface="Gadugi" panose="020B0502040204020203" pitchFamily="34" charset="0"/>
              </a:rPr>
              <a:t> de donde estás y ponte a hacer algo!</a:t>
            </a:r>
            <a:endParaRPr lang="es-PA" sz="2900" dirty="0">
              <a:solidFill>
                <a:schemeClr val="tx1"/>
              </a:solidFill>
              <a:latin typeface="Gadugi" panose="020B0502040204020203" pitchFamily="34" charset="0"/>
              <a:ea typeface="Gadugi" panose="020B0502040204020203" pitchFamily="34" charset="0"/>
            </a:endParaRPr>
          </a:p>
          <a:p>
            <a:r>
              <a:rPr lang="es-419" sz="2900" dirty="0">
                <a:solidFill>
                  <a:schemeClr val="tx1"/>
                </a:solidFill>
                <a:latin typeface="Gadugi" panose="020B0502040204020203" pitchFamily="34" charset="0"/>
                <a:ea typeface="Gadugi" panose="020B0502040204020203" pitchFamily="34" charset="0"/>
              </a:rPr>
              <a:t>¡No te quedes ahí!</a:t>
            </a:r>
            <a:endParaRPr lang="es-PA" sz="2900" dirty="0">
              <a:solidFill>
                <a:schemeClr val="tx1"/>
              </a:solidFill>
              <a:latin typeface="Gadugi" panose="020B0502040204020203" pitchFamily="34" charset="0"/>
              <a:ea typeface="Gadugi" panose="020B0502040204020203" pitchFamily="34" charset="0"/>
            </a:endParaRPr>
          </a:p>
          <a:p>
            <a:r>
              <a:rPr lang="es-419" sz="2900" dirty="0">
                <a:solidFill>
                  <a:schemeClr val="tx1"/>
                </a:solidFill>
                <a:latin typeface="Gadugi" panose="020B0502040204020203" pitchFamily="34" charset="0"/>
                <a:ea typeface="Gadugi" panose="020B0502040204020203" pitchFamily="34" charset="0"/>
              </a:rPr>
              <a:t>¡Qué mal me siento!</a:t>
            </a:r>
            <a:endParaRPr lang="es-PA" sz="2900" dirty="0">
              <a:solidFill>
                <a:schemeClr val="tx1"/>
              </a:solidFill>
              <a:latin typeface="Gadugi" panose="020B0502040204020203" pitchFamily="34" charset="0"/>
              <a:ea typeface="Gadugi" panose="020B0502040204020203" pitchFamily="34" charset="0"/>
            </a:endParaRPr>
          </a:p>
          <a:p>
            <a:r>
              <a:rPr lang="es-419" sz="2900" dirty="0">
                <a:solidFill>
                  <a:schemeClr val="tx1"/>
                </a:solidFill>
                <a:latin typeface="Gadugi" panose="020B0502040204020203" pitchFamily="34" charset="0"/>
                <a:ea typeface="Gadugi" panose="020B0502040204020203" pitchFamily="34" charset="0"/>
              </a:rPr>
              <a:t>¡Qué sorpresa verte por aquí!</a:t>
            </a:r>
            <a:endParaRPr lang="es-PA" sz="2900" dirty="0">
              <a:solidFill>
                <a:schemeClr val="tx1"/>
              </a:solidFill>
              <a:latin typeface="Gadugi" panose="020B0502040204020203" pitchFamily="34" charset="0"/>
              <a:ea typeface="Gadugi" panose="020B0502040204020203" pitchFamily="34" charset="0"/>
            </a:endParaRPr>
          </a:p>
          <a:p>
            <a:r>
              <a:rPr lang="es-419" sz="2900" dirty="0">
                <a:solidFill>
                  <a:schemeClr val="tx1"/>
                </a:solidFill>
                <a:latin typeface="Gadugi" panose="020B0502040204020203" pitchFamily="34" charset="0"/>
                <a:ea typeface="Gadugi" panose="020B0502040204020203" pitchFamily="34" charset="0"/>
              </a:rPr>
              <a:t>¡Te quiero mamá!</a:t>
            </a:r>
            <a:endParaRPr lang="es-PA" sz="2900" dirty="0">
              <a:solidFill>
                <a:schemeClr val="tx1"/>
              </a:solidFill>
              <a:latin typeface="Gadugi" panose="020B0502040204020203" pitchFamily="34" charset="0"/>
              <a:ea typeface="Gadugi" panose="020B0502040204020203" pitchFamily="34" charset="0"/>
            </a:endParaRPr>
          </a:p>
          <a:p>
            <a:r>
              <a:rPr lang="es-419" sz="2900" dirty="0">
                <a:solidFill>
                  <a:schemeClr val="tx1"/>
                </a:solidFill>
                <a:latin typeface="Gadugi" panose="020B0502040204020203" pitchFamily="34" charset="0"/>
                <a:ea typeface="Gadugi" panose="020B0502040204020203" pitchFamily="34" charset="0"/>
              </a:rPr>
              <a:t>¡Qué tristeza tan grande!</a:t>
            </a:r>
            <a:endParaRPr lang="es-PA" sz="2900" dirty="0">
              <a:solidFill>
                <a:schemeClr val="tx1"/>
              </a:solidFill>
              <a:latin typeface="Gadugi" panose="020B0502040204020203" pitchFamily="34" charset="0"/>
              <a:ea typeface="Gadugi" panose="020B0502040204020203" pitchFamily="34" charset="0"/>
            </a:endParaRPr>
          </a:p>
          <a:p>
            <a:r>
              <a:rPr lang="es-419" sz="2900" dirty="0">
                <a:solidFill>
                  <a:schemeClr val="tx1"/>
                </a:solidFill>
                <a:latin typeface="Gadugi" panose="020B0502040204020203" pitchFamily="34" charset="0"/>
                <a:ea typeface="Gadugi" panose="020B0502040204020203" pitchFamily="34" charset="0"/>
              </a:rPr>
              <a:t>¡Estoy muy enojado!</a:t>
            </a:r>
            <a:endParaRPr lang="es-PA" sz="2900" dirty="0">
              <a:solidFill>
                <a:schemeClr val="tx1"/>
              </a:solidFill>
              <a:latin typeface="Gadugi" panose="020B0502040204020203" pitchFamily="34" charset="0"/>
              <a:ea typeface="Gadugi" panose="020B0502040204020203" pitchFamily="34" charset="0"/>
            </a:endParaRPr>
          </a:p>
          <a:p>
            <a:r>
              <a:rPr lang="es-419" sz="2900" dirty="0">
                <a:solidFill>
                  <a:schemeClr val="tx1"/>
                </a:solidFill>
                <a:latin typeface="Gadugi" panose="020B0502040204020203" pitchFamily="34" charset="0"/>
                <a:ea typeface="Gadugi" panose="020B0502040204020203" pitchFamily="34" charset="0"/>
              </a:rPr>
              <a:t>¡Felicidades amiga!</a:t>
            </a:r>
            <a:endParaRPr lang="es-PA" dirty="0">
              <a:latin typeface="Gadugi" panose="020B0502040204020203" pitchFamily="34" charset="0"/>
              <a:ea typeface="Gadugi" panose="020B0502040204020203" pitchFamily="34" charset="0"/>
            </a:endParaRPr>
          </a:p>
        </p:txBody>
      </p:sp>
    </p:spTree>
    <p:extLst>
      <p:ext uri="{BB962C8B-B14F-4D97-AF65-F5344CB8AC3E}">
        <p14:creationId xmlns:p14="http://schemas.microsoft.com/office/powerpoint/2010/main" val="2233935065"/>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DAF810-321B-4296-B0EE-47096FE00BF9}"/>
              </a:ext>
            </a:extLst>
          </p:cNvPr>
          <p:cNvSpPr>
            <a:spLocks noGrp="1"/>
          </p:cNvSpPr>
          <p:nvPr>
            <p:ph type="title"/>
          </p:nvPr>
        </p:nvSpPr>
        <p:spPr/>
        <p:txBody>
          <a:bodyPr>
            <a:normAutofit/>
          </a:bodyPr>
          <a:lstStyle/>
          <a:p>
            <a:r>
              <a:rPr lang="es-PA" dirty="0">
                <a:solidFill>
                  <a:schemeClr val="tx1"/>
                </a:solidFill>
                <a:latin typeface="Gadugi" panose="020B0502040204020203" pitchFamily="34" charset="0"/>
                <a:ea typeface="Gadugi" panose="020B0502040204020203" pitchFamily="34" charset="0"/>
              </a:rPr>
              <a:t>Conclusión</a:t>
            </a:r>
          </a:p>
        </p:txBody>
      </p:sp>
      <p:sp>
        <p:nvSpPr>
          <p:cNvPr id="3" name="Marcador de contenido 2">
            <a:extLst>
              <a:ext uri="{FF2B5EF4-FFF2-40B4-BE49-F238E27FC236}">
                <a16:creationId xmlns:a16="http://schemas.microsoft.com/office/drawing/2014/main" id="{513ECD0A-2474-439A-A7E9-A69520D458D8}"/>
              </a:ext>
            </a:extLst>
          </p:cNvPr>
          <p:cNvSpPr>
            <a:spLocks noGrp="1"/>
          </p:cNvSpPr>
          <p:nvPr>
            <p:ph idx="1"/>
          </p:nvPr>
        </p:nvSpPr>
        <p:spPr/>
        <p:txBody>
          <a:bodyPr/>
          <a:lstStyle/>
          <a:p>
            <a:r>
              <a:rPr lang="es-PA" dirty="0">
                <a:solidFill>
                  <a:schemeClr val="tx2">
                    <a:lumMod val="75000"/>
                  </a:schemeClr>
                </a:solidFill>
                <a:latin typeface="Gadugi" panose="020B0502040204020203" pitchFamily="34" charset="0"/>
                <a:ea typeface="Gadugi" panose="020B0502040204020203" pitchFamily="34" charset="0"/>
              </a:rPr>
              <a:t>Es vital no sólo saber pronunciar las palabras, sino saber escribirlas para poder comprender plenamente algún texto escrito. Y no sólo por eso es importante la acentuación, pues también es primordial saber manejar correctamente el uso de palabras compuestas y aquellas palabras que provienen de otras lenguas, así explotando al máximo nuestra capacidad de escribir y dialogar con las demás personas. En resumen, conocer las diversas reglas de acentuación es indispensable para el ser humano y en la medida en que conozcamos mejor la lengua, tendremos una mayor capacidad de abstracción y por consiguiente, nos hace más </a:t>
            </a:r>
            <a:r>
              <a:rPr lang="es-PA">
                <a:solidFill>
                  <a:schemeClr val="tx2">
                    <a:lumMod val="75000"/>
                  </a:schemeClr>
                </a:solidFill>
                <a:latin typeface="Gadugi" panose="020B0502040204020203" pitchFamily="34" charset="0"/>
                <a:ea typeface="Gadugi" panose="020B0502040204020203" pitchFamily="34" charset="0"/>
              </a:rPr>
              <a:t>humanos.</a:t>
            </a:r>
            <a:endParaRPr lang="en-US" dirty="0">
              <a:solidFill>
                <a:schemeClr val="tx2">
                  <a:lumMod val="75000"/>
                </a:schemeClr>
              </a:solidFill>
              <a:latin typeface="Gadugi" panose="020B0502040204020203" pitchFamily="34" charset="0"/>
              <a:ea typeface="Gadugi" panose="020B0502040204020203" pitchFamily="34" charset="0"/>
            </a:endParaRPr>
          </a:p>
        </p:txBody>
      </p:sp>
    </p:spTree>
    <p:extLst>
      <p:ext uri="{BB962C8B-B14F-4D97-AF65-F5344CB8AC3E}">
        <p14:creationId xmlns:p14="http://schemas.microsoft.com/office/powerpoint/2010/main" val="3498152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F0E263-518C-4134-BE47-D49462FFE0BD}"/>
              </a:ext>
            </a:extLst>
          </p:cNvPr>
          <p:cNvSpPr>
            <a:spLocks noGrp="1"/>
          </p:cNvSpPr>
          <p:nvPr>
            <p:ph type="title"/>
          </p:nvPr>
        </p:nvSpPr>
        <p:spPr/>
        <p:txBody>
          <a:bodyPr/>
          <a:lstStyle/>
          <a:p>
            <a:r>
              <a:rPr lang="es-MX" dirty="0">
                <a:solidFill>
                  <a:schemeClr val="tx1"/>
                </a:solidFill>
                <a:latin typeface="Gadugi" panose="020B0502040204020203" pitchFamily="34" charset="0"/>
                <a:ea typeface="Gadugi" panose="020B0502040204020203" pitchFamily="34" charset="0"/>
              </a:rPr>
              <a:t>Acento Prosódico</a:t>
            </a:r>
            <a:endParaRPr lang="es-PA" dirty="0">
              <a:solidFill>
                <a:schemeClr val="tx1"/>
              </a:solidFill>
              <a:latin typeface="Gadugi" panose="020B0502040204020203" pitchFamily="34" charset="0"/>
              <a:ea typeface="Gadugi" panose="020B0502040204020203" pitchFamily="34" charset="0"/>
            </a:endParaRPr>
          </a:p>
        </p:txBody>
      </p:sp>
      <p:sp>
        <p:nvSpPr>
          <p:cNvPr id="3" name="Marcador de contenido 2">
            <a:extLst>
              <a:ext uri="{FF2B5EF4-FFF2-40B4-BE49-F238E27FC236}">
                <a16:creationId xmlns:a16="http://schemas.microsoft.com/office/drawing/2014/main" id="{91D97FEB-0494-45DA-860C-A182DB61F633}"/>
              </a:ext>
            </a:extLst>
          </p:cNvPr>
          <p:cNvSpPr>
            <a:spLocks noGrp="1"/>
          </p:cNvSpPr>
          <p:nvPr>
            <p:ph idx="1"/>
          </p:nvPr>
        </p:nvSpPr>
        <p:spPr>
          <a:xfrm>
            <a:off x="838200" y="1825625"/>
            <a:ext cx="10392784" cy="1218789"/>
          </a:xfrm>
        </p:spPr>
        <p:txBody>
          <a:bodyPr/>
          <a:lstStyle/>
          <a:p>
            <a:r>
              <a:rPr lang="es-MX" dirty="0">
                <a:solidFill>
                  <a:schemeClr val="tx2">
                    <a:lumMod val="75000"/>
                  </a:schemeClr>
                </a:solidFill>
                <a:latin typeface="Gadugi" panose="020B0502040204020203" pitchFamily="34" charset="0"/>
                <a:ea typeface="Gadugi" panose="020B0502040204020203" pitchFamily="34" charset="0"/>
              </a:rPr>
              <a:t>La mayor intensidad con la que se pronuncia una sílaba en una palabra. </a:t>
            </a:r>
          </a:p>
          <a:p>
            <a:endParaRPr lang="es-PA" dirty="0">
              <a:latin typeface="Gadugi" panose="020B0502040204020203" pitchFamily="34" charset="0"/>
              <a:ea typeface="Gadugi" panose="020B0502040204020203" pitchFamily="34" charset="0"/>
            </a:endParaRPr>
          </a:p>
        </p:txBody>
      </p:sp>
      <p:sp>
        <p:nvSpPr>
          <p:cNvPr id="4" name="Título 1">
            <a:extLst>
              <a:ext uri="{FF2B5EF4-FFF2-40B4-BE49-F238E27FC236}">
                <a16:creationId xmlns:a16="http://schemas.microsoft.com/office/drawing/2014/main" id="{A6CE49B4-D955-415E-9E89-3FA7CD2675BF}"/>
              </a:ext>
            </a:extLst>
          </p:cNvPr>
          <p:cNvSpPr txBox="1">
            <a:spLocks/>
          </p:cNvSpPr>
          <p:nvPr/>
        </p:nvSpPr>
        <p:spPr>
          <a:xfrm>
            <a:off x="5192356" y="2588298"/>
            <a:ext cx="2556735" cy="9777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dirty="0">
                <a:latin typeface="Gadugi" panose="020B0502040204020203" pitchFamily="34" charset="0"/>
                <a:ea typeface="Gadugi" panose="020B0502040204020203" pitchFamily="34" charset="0"/>
                <a:cs typeface="+mn-cs"/>
              </a:rPr>
              <a:t>Sílaba tónica</a:t>
            </a:r>
            <a:endParaRPr lang="es-PA" sz="3200" dirty="0">
              <a:latin typeface="Gadugi" panose="020B0502040204020203" pitchFamily="34" charset="0"/>
              <a:ea typeface="Gadugi" panose="020B0502040204020203" pitchFamily="34" charset="0"/>
              <a:cs typeface="+mn-cs"/>
            </a:endParaRPr>
          </a:p>
        </p:txBody>
      </p:sp>
      <p:sp>
        <p:nvSpPr>
          <p:cNvPr id="5" name="Título 1">
            <a:extLst>
              <a:ext uri="{FF2B5EF4-FFF2-40B4-BE49-F238E27FC236}">
                <a16:creationId xmlns:a16="http://schemas.microsoft.com/office/drawing/2014/main" id="{44153FC3-FD3C-4B1D-9CDD-89E4F7560111}"/>
              </a:ext>
            </a:extLst>
          </p:cNvPr>
          <p:cNvSpPr txBox="1">
            <a:spLocks/>
          </p:cNvSpPr>
          <p:nvPr/>
        </p:nvSpPr>
        <p:spPr>
          <a:xfrm>
            <a:off x="8460888" y="4087759"/>
            <a:ext cx="2556735" cy="9777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dirty="0">
                <a:latin typeface="Gadugi" panose="020B0502040204020203" pitchFamily="34" charset="0"/>
                <a:ea typeface="Gadugi" panose="020B0502040204020203" pitchFamily="34" charset="0"/>
                <a:cs typeface="+mn-cs"/>
              </a:rPr>
              <a:t>Sílaba átona</a:t>
            </a:r>
            <a:endParaRPr lang="es-PA" sz="3200" dirty="0">
              <a:latin typeface="Gadugi" panose="020B0502040204020203" pitchFamily="34" charset="0"/>
              <a:ea typeface="Gadugi" panose="020B0502040204020203" pitchFamily="34" charset="0"/>
              <a:cs typeface="+mn-cs"/>
            </a:endParaRPr>
          </a:p>
        </p:txBody>
      </p:sp>
      <p:sp>
        <p:nvSpPr>
          <p:cNvPr id="6" name="Marcador de contenido 2">
            <a:extLst>
              <a:ext uri="{FF2B5EF4-FFF2-40B4-BE49-F238E27FC236}">
                <a16:creationId xmlns:a16="http://schemas.microsoft.com/office/drawing/2014/main" id="{3AAAE9B5-B0EE-4A0F-83E9-AC80F72B1353}"/>
              </a:ext>
            </a:extLst>
          </p:cNvPr>
          <p:cNvSpPr txBox="1">
            <a:spLocks/>
          </p:cNvSpPr>
          <p:nvPr/>
        </p:nvSpPr>
        <p:spPr>
          <a:xfrm>
            <a:off x="5069541" y="3445586"/>
            <a:ext cx="3592158" cy="121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400" b="1" dirty="0">
                <a:latin typeface="Gadugi" panose="020B0502040204020203" pitchFamily="34" charset="0"/>
                <a:ea typeface="Gadugi" panose="020B0502040204020203" pitchFamily="34" charset="0"/>
              </a:rPr>
              <a:t>Vó</a:t>
            </a:r>
            <a:r>
              <a:rPr lang="es-MX" sz="2400" dirty="0">
                <a:latin typeface="Gadugi" panose="020B0502040204020203" pitchFamily="34" charset="0"/>
                <a:ea typeface="Gadugi" panose="020B0502040204020203" pitchFamily="34" charset="0"/>
              </a:rPr>
              <a:t>mito, vomi</a:t>
            </a:r>
            <a:r>
              <a:rPr lang="es-MX" sz="2400" b="1" dirty="0">
                <a:latin typeface="Gadugi" panose="020B0502040204020203" pitchFamily="34" charset="0"/>
                <a:ea typeface="Gadugi" panose="020B0502040204020203" pitchFamily="34" charset="0"/>
              </a:rPr>
              <a:t>tó</a:t>
            </a:r>
            <a:r>
              <a:rPr lang="es-MX" sz="2400" dirty="0">
                <a:latin typeface="Gadugi" panose="020B0502040204020203" pitchFamily="34" charset="0"/>
                <a:ea typeface="Gadugi" panose="020B0502040204020203" pitchFamily="34" charset="0"/>
              </a:rPr>
              <a:t>, carre</a:t>
            </a:r>
            <a:r>
              <a:rPr lang="es-MX" sz="2400" b="1" dirty="0">
                <a:latin typeface="Gadugi" panose="020B0502040204020203" pitchFamily="34" charset="0"/>
                <a:ea typeface="Gadugi" panose="020B0502040204020203" pitchFamily="34" charset="0"/>
              </a:rPr>
              <a:t>te</a:t>
            </a:r>
            <a:r>
              <a:rPr lang="es-MX" sz="2400" dirty="0">
                <a:latin typeface="Gadugi" panose="020B0502040204020203" pitchFamily="34" charset="0"/>
                <a:ea typeface="Gadugi" panose="020B0502040204020203" pitchFamily="34" charset="0"/>
              </a:rPr>
              <a:t>ra.</a:t>
            </a:r>
            <a:endParaRPr lang="es-PA" sz="2400" dirty="0">
              <a:latin typeface="Gadugi" panose="020B0502040204020203" pitchFamily="34" charset="0"/>
              <a:ea typeface="Gadugi" panose="020B0502040204020203" pitchFamily="34" charset="0"/>
            </a:endParaRPr>
          </a:p>
        </p:txBody>
      </p:sp>
      <p:sp>
        <p:nvSpPr>
          <p:cNvPr id="7" name="Marcador de contenido 2">
            <a:extLst>
              <a:ext uri="{FF2B5EF4-FFF2-40B4-BE49-F238E27FC236}">
                <a16:creationId xmlns:a16="http://schemas.microsoft.com/office/drawing/2014/main" id="{1DFD3595-55DA-40C7-AF36-2CF8B6CA7D6E}"/>
              </a:ext>
            </a:extLst>
          </p:cNvPr>
          <p:cNvSpPr txBox="1">
            <a:spLocks/>
          </p:cNvSpPr>
          <p:nvPr/>
        </p:nvSpPr>
        <p:spPr>
          <a:xfrm>
            <a:off x="8460889" y="4910217"/>
            <a:ext cx="3592158" cy="121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400" dirty="0">
                <a:latin typeface="Gadugi" panose="020B0502040204020203" pitchFamily="34" charset="0"/>
                <a:ea typeface="Gadugi" panose="020B0502040204020203" pitchFamily="34" charset="0"/>
              </a:rPr>
              <a:t>Vó</a:t>
            </a:r>
            <a:r>
              <a:rPr lang="es-MX" sz="2400" b="1" dirty="0">
                <a:latin typeface="Gadugi" panose="020B0502040204020203" pitchFamily="34" charset="0"/>
                <a:ea typeface="Gadugi" panose="020B0502040204020203" pitchFamily="34" charset="0"/>
              </a:rPr>
              <a:t>mito</a:t>
            </a:r>
            <a:r>
              <a:rPr lang="es-MX" sz="2400" dirty="0">
                <a:latin typeface="Gadugi" panose="020B0502040204020203" pitchFamily="34" charset="0"/>
                <a:ea typeface="Gadugi" panose="020B0502040204020203" pitchFamily="34" charset="0"/>
              </a:rPr>
              <a:t>, </a:t>
            </a:r>
            <a:r>
              <a:rPr lang="es-MX" sz="2400" b="1" dirty="0">
                <a:latin typeface="Gadugi" panose="020B0502040204020203" pitchFamily="34" charset="0"/>
                <a:ea typeface="Gadugi" panose="020B0502040204020203" pitchFamily="34" charset="0"/>
              </a:rPr>
              <a:t>vomi</a:t>
            </a:r>
            <a:r>
              <a:rPr lang="es-MX" sz="2400" dirty="0">
                <a:latin typeface="Gadugi" panose="020B0502040204020203" pitchFamily="34" charset="0"/>
                <a:ea typeface="Gadugi" panose="020B0502040204020203" pitchFamily="34" charset="0"/>
              </a:rPr>
              <a:t>tó, </a:t>
            </a:r>
            <a:r>
              <a:rPr lang="es-MX" sz="2400" b="1" dirty="0">
                <a:latin typeface="Gadugi" panose="020B0502040204020203" pitchFamily="34" charset="0"/>
                <a:ea typeface="Gadugi" panose="020B0502040204020203" pitchFamily="34" charset="0"/>
              </a:rPr>
              <a:t>carre</a:t>
            </a:r>
            <a:r>
              <a:rPr lang="es-MX" sz="2400" dirty="0">
                <a:latin typeface="Gadugi" panose="020B0502040204020203" pitchFamily="34" charset="0"/>
                <a:ea typeface="Gadugi" panose="020B0502040204020203" pitchFamily="34" charset="0"/>
              </a:rPr>
              <a:t>te</a:t>
            </a:r>
            <a:r>
              <a:rPr lang="es-MX" sz="2400" b="1" dirty="0">
                <a:latin typeface="Gadugi" panose="020B0502040204020203" pitchFamily="34" charset="0"/>
                <a:ea typeface="Gadugi" panose="020B0502040204020203" pitchFamily="34" charset="0"/>
              </a:rPr>
              <a:t>ra</a:t>
            </a:r>
            <a:r>
              <a:rPr lang="es-MX" sz="2400" dirty="0">
                <a:latin typeface="Gadugi" panose="020B0502040204020203" pitchFamily="34" charset="0"/>
                <a:ea typeface="Gadugi" panose="020B0502040204020203" pitchFamily="34" charset="0"/>
              </a:rPr>
              <a:t>.</a:t>
            </a:r>
            <a:endParaRPr lang="es-PA" sz="2400" dirty="0">
              <a:latin typeface="Gadugi" panose="020B0502040204020203" pitchFamily="34" charset="0"/>
              <a:ea typeface="Gadugi" panose="020B0502040204020203" pitchFamily="34" charset="0"/>
            </a:endParaRPr>
          </a:p>
        </p:txBody>
      </p:sp>
      <p:sp>
        <p:nvSpPr>
          <p:cNvPr id="8" name="Rectángulo: esquinas redondeadas 7">
            <a:extLst>
              <a:ext uri="{FF2B5EF4-FFF2-40B4-BE49-F238E27FC236}">
                <a16:creationId xmlns:a16="http://schemas.microsoft.com/office/drawing/2014/main" id="{67E8133A-6A60-47E7-9FA6-D6D0D7258582}"/>
              </a:ext>
            </a:extLst>
          </p:cNvPr>
          <p:cNvSpPr/>
          <p:nvPr/>
        </p:nvSpPr>
        <p:spPr>
          <a:xfrm>
            <a:off x="1078455" y="3907553"/>
            <a:ext cx="3270324" cy="22268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s-MX" dirty="0">
                <a:latin typeface="Gadugi" panose="020B0502040204020203" pitchFamily="34" charset="0"/>
                <a:ea typeface="Gadugi" panose="020B0502040204020203" pitchFamily="34" charset="0"/>
              </a:rPr>
              <a:t>¡Todas las palabras en español tienen única y exclusivamente una sílaba tónica!</a:t>
            </a:r>
            <a:endParaRPr lang="es-PA" dirty="0">
              <a:latin typeface="Gadugi" panose="020B0502040204020203" pitchFamily="34" charset="0"/>
              <a:ea typeface="Gadugi" panose="020B0502040204020203" pitchFamily="34" charset="0"/>
            </a:endParaRPr>
          </a:p>
        </p:txBody>
      </p:sp>
    </p:spTree>
    <p:extLst>
      <p:ext uri="{BB962C8B-B14F-4D97-AF65-F5344CB8AC3E}">
        <p14:creationId xmlns:p14="http://schemas.microsoft.com/office/powerpoint/2010/main" val="146159350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8E5765-E147-4AD2-8627-E57CA17A0CBB}"/>
              </a:ext>
            </a:extLst>
          </p:cNvPr>
          <p:cNvSpPr>
            <a:spLocks noGrp="1"/>
          </p:cNvSpPr>
          <p:nvPr>
            <p:ph type="title"/>
          </p:nvPr>
        </p:nvSpPr>
        <p:spPr/>
        <p:txBody>
          <a:bodyPr/>
          <a:lstStyle/>
          <a:p>
            <a:r>
              <a:rPr lang="es-MX" dirty="0">
                <a:solidFill>
                  <a:schemeClr val="tx1"/>
                </a:solidFill>
                <a:latin typeface="Gadugi" panose="020B0502040204020203" pitchFamily="34" charset="0"/>
                <a:ea typeface="Gadugi" panose="020B0502040204020203" pitchFamily="34" charset="0"/>
              </a:rPr>
              <a:t>Monosílabos</a:t>
            </a:r>
            <a:endParaRPr lang="es-PA" dirty="0">
              <a:solidFill>
                <a:schemeClr val="tx1"/>
              </a:solidFill>
              <a:latin typeface="Gadugi" panose="020B0502040204020203" pitchFamily="34" charset="0"/>
              <a:ea typeface="Gadugi" panose="020B0502040204020203" pitchFamily="34" charset="0"/>
            </a:endParaRPr>
          </a:p>
        </p:txBody>
      </p:sp>
      <p:sp>
        <p:nvSpPr>
          <p:cNvPr id="3" name="Marcador de contenido 2">
            <a:extLst>
              <a:ext uri="{FF2B5EF4-FFF2-40B4-BE49-F238E27FC236}">
                <a16:creationId xmlns:a16="http://schemas.microsoft.com/office/drawing/2014/main" id="{3E4A0B12-7080-4076-A040-F3E6CE16ECE3}"/>
              </a:ext>
            </a:extLst>
          </p:cNvPr>
          <p:cNvSpPr>
            <a:spLocks noGrp="1"/>
          </p:cNvSpPr>
          <p:nvPr>
            <p:ph idx="1"/>
          </p:nvPr>
        </p:nvSpPr>
        <p:spPr>
          <a:xfrm>
            <a:off x="838200" y="1490468"/>
            <a:ext cx="9230958" cy="1603375"/>
          </a:xfrm>
        </p:spPr>
        <p:txBody>
          <a:bodyPr/>
          <a:lstStyle/>
          <a:p>
            <a:r>
              <a:rPr lang="es-MX" dirty="0">
                <a:solidFill>
                  <a:schemeClr val="tx2">
                    <a:lumMod val="75000"/>
                  </a:schemeClr>
                </a:solidFill>
                <a:latin typeface="Gadugi" panose="020B0502040204020203" pitchFamily="34" charset="0"/>
                <a:ea typeface="Gadugi" panose="020B0502040204020203" pitchFamily="34" charset="0"/>
              </a:rPr>
              <a:t>Se refiere a palabras que tienen una sílaba.</a:t>
            </a:r>
          </a:p>
          <a:p>
            <a:r>
              <a:rPr lang="es-MX" i="1" dirty="0">
                <a:solidFill>
                  <a:schemeClr val="tx2">
                    <a:lumMod val="75000"/>
                  </a:schemeClr>
                </a:solidFill>
                <a:latin typeface="Gadugi" panose="020B0502040204020203" pitchFamily="34" charset="0"/>
                <a:ea typeface="Gadugi" panose="020B0502040204020203" pitchFamily="34" charset="0"/>
              </a:rPr>
              <a:t>Mono </a:t>
            </a:r>
            <a:r>
              <a:rPr lang="es-MX" dirty="0">
                <a:solidFill>
                  <a:schemeClr val="tx2">
                    <a:lumMod val="75000"/>
                  </a:schemeClr>
                </a:solidFill>
                <a:latin typeface="Gadugi" panose="020B0502040204020203" pitchFamily="34" charset="0"/>
                <a:ea typeface="Gadugi" panose="020B0502040204020203" pitchFamily="34" charset="0"/>
              </a:rPr>
              <a:t>(uno) y syllabe</a:t>
            </a:r>
            <a:r>
              <a:rPr lang="es-MX" i="1" dirty="0">
                <a:solidFill>
                  <a:schemeClr val="tx2">
                    <a:lumMod val="75000"/>
                  </a:schemeClr>
                </a:solidFill>
                <a:latin typeface="Gadugi" panose="020B0502040204020203" pitchFamily="34" charset="0"/>
                <a:ea typeface="Gadugi" panose="020B0502040204020203" pitchFamily="34" charset="0"/>
              </a:rPr>
              <a:t> </a:t>
            </a:r>
            <a:r>
              <a:rPr lang="es-MX" dirty="0">
                <a:solidFill>
                  <a:schemeClr val="tx2">
                    <a:lumMod val="75000"/>
                  </a:schemeClr>
                </a:solidFill>
                <a:latin typeface="Gadugi" panose="020B0502040204020203" pitchFamily="34" charset="0"/>
                <a:ea typeface="Gadugi" panose="020B0502040204020203" pitchFamily="34" charset="0"/>
              </a:rPr>
              <a:t>(letras que forman un sonido).</a:t>
            </a:r>
            <a:endParaRPr lang="es-PA" dirty="0">
              <a:solidFill>
                <a:schemeClr val="tx2">
                  <a:lumMod val="75000"/>
                </a:schemeClr>
              </a:solidFill>
              <a:latin typeface="Gadugi" panose="020B0502040204020203" pitchFamily="34" charset="0"/>
              <a:ea typeface="Gadugi" panose="020B0502040204020203" pitchFamily="34" charset="0"/>
            </a:endParaRPr>
          </a:p>
        </p:txBody>
      </p:sp>
      <p:sp>
        <p:nvSpPr>
          <p:cNvPr id="4" name="Marcador de contenido 2">
            <a:extLst>
              <a:ext uri="{FF2B5EF4-FFF2-40B4-BE49-F238E27FC236}">
                <a16:creationId xmlns:a16="http://schemas.microsoft.com/office/drawing/2014/main" id="{BB88B088-199F-4843-8329-7965B2D31AEA}"/>
              </a:ext>
            </a:extLst>
          </p:cNvPr>
          <p:cNvSpPr txBox="1">
            <a:spLocks/>
          </p:cNvSpPr>
          <p:nvPr/>
        </p:nvSpPr>
        <p:spPr>
          <a:xfrm>
            <a:off x="1343810" y="2599533"/>
            <a:ext cx="4927899" cy="43299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MX" sz="2400" dirty="0">
                <a:latin typeface="Gadugi" panose="020B0502040204020203" pitchFamily="34" charset="0"/>
                <a:ea typeface="Gadugi" panose="020B0502040204020203" pitchFamily="34" charset="0"/>
              </a:rPr>
              <a:t>Por lo general, los monosílabos no se tildan.</a:t>
            </a:r>
            <a:endParaRPr lang="es-PA" sz="2400" dirty="0">
              <a:latin typeface="Gadugi" panose="020B0502040204020203" pitchFamily="34" charset="0"/>
              <a:ea typeface="Gadugi" panose="020B0502040204020203" pitchFamily="34" charset="0"/>
            </a:endParaRPr>
          </a:p>
        </p:txBody>
      </p:sp>
      <p:pic>
        <p:nvPicPr>
          <p:cNvPr id="6" name="Imagen 5">
            <a:extLst>
              <a:ext uri="{FF2B5EF4-FFF2-40B4-BE49-F238E27FC236}">
                <a16:creationId xmlns:a16="http://schemas.microsoft.com/office/drawing/2014/main" id="{2A60CDEE-95D0-4077-8CF7-6FB619F9C408}"/>
              </a:ext>
            </a:extLst>
          </p:cNvPr>
          <p:cNvPicPr>
            <a:picLocks noChangeAspect="1"/>
          </p:cNvPicPr>
          <p:nvPr/>
        </p:nvPicPr>
        <p:blipFill>
          <a:blip r:embed="rId2"/>
          <a:stretch>
            <a:fillRect/>
          </a:stretch>
        </p:blipFill>
        <p:spPr>
          <a:xfrm>
            <a:off x="617782" y="4683124"/>
            <a:ext cx="5743575" cy="1952625"/>
          </a:xfrm>
          <a:prstGeom prst="rect">
            <a:avLst/>
          </a:prstGeom>
        </p:spPr>
      </p:pic>
      <p:sp>
        <p:nvSpPr>
          <p:cNvPr id="7" name="Marcador de contenido 2">
            <a:extLst>
              <a:ext uri="{FF2B5EF4-FFF2-40B4-BE49-F238E27FC236}">
                <a16:creationId xmlns:a16="http://schemas.microsoft.com/office/drawing/2014/main" id="{E814D131-4B93-4ECC-A3AB-00E1AD443379}"/>
              </a:ext>
            </a:extLst>
          </p:cNvPr>
          <p:cNvSpPr txBox="1">
            <a:spLocks/>
          </p:cNvSpPr>
          <p:nvPr/>
        </p:nvSpPr>
        <p:spPr>
          <a:xfrm>
            <a:off x="375624" y="3429000"/>
            <a:ext cx="5896085" cy="126342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MX" sz="2400" dirty="0">
                <a:solidFill>
                  <a:schemeClr val="tx2">
                    <a:lumMod val="75000"/>
                  </a:schemeClr>
                </a:solidFill>
                <a:latin typeface="Gadugi" panose="020B0502040204020203" pitchFamily="34" charset="0"/>
                <a:ea typeface="Gadugi" panose="020B0502040204020203" pitchFamily="34" charset="0"/>
              </a:rPr>
              <a:t>La tabla abajo muestra palabras comunes que usualmente se consideran bisílabos que se tildan por consideración de la pronunciación. Pero que son monosílabos.</a:t>
            </a:r>
            <a:endParaRPr lang="es-PA" sz="2400" dirty="0">
              <a:solidFill>
                <a:schemeClr val="tx2">
                  <a:lumMod val="75000"/>
                </a:schemeClr>
              </a:solidFill>
              <a:latin typeface="Gadugi" panose="020B0502040204020203" pitchFamily="34" charset="0"/>
              <a:ea typeface="Gadugi" panose="020B0502040204020203" pitchFamily="34" charset="0"/>
            </a:endParaRPr>
          </a:p>
        </p:txBody>
      </p:sp>
      <p:pic>
        <p:nvPicPr>
          <p:cNvPr id="2050" name="Picture 2" descr="Acentos diacríticos en castellano - lista completa">
            <a:extLst>
              <a:ext uri="{FF2B5EF4-FFF2-40B4-BE49-F238E27FC236}">
                <a16:creationId xmlns:a16="http://schemas.microsoft.com/office/drawing/2014/main" id="{1957D30A-E198-4AF4-81E7-7DAFC4FB6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1891" y="3032529"/>
            <a:ext cx="4411909" cy="3529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26174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09BDC0-9EB4-459E-936C-E0BD3BC219C5}"/>
              </a:ext>
            </a:extLst>
          </p:cNvPr>
          <p:cNvSpPr>
            <a:spLocks noGrp="1"/>
          </p:cNvSpPr>
          <p:nvPr>
            <p:ph type="title"/>
          </p:nvPr>
        </p:nvSpPr>
        <p:spPr/>
        <p:txBody>
          <a:bodyPr/>
          <a:lstStyle/>
          <a:p>
            <a:r>
              <a:rPr lang="es-MX" dirty="0">
                <a:solidFill>
                  <a:schemeClr val="tx1"/>
                </a:solidFill>
                <a:latin typeface="Gadugi" panose="020B0502040204020203" pitchFamily="34" charset="0"/>
                <a:ea typeface="Gadugi" panose="020B0502040204020203" pitchFamily="34" charset="0"/>
              </a:rPr>
              <a:t>Polisílabos</a:t>
            </a:r>
            <a:endParaRPr lang="es-PA" dirty="0">
              <a:solidFill>
                <a:schemeClr val="tx1"/>
              </a:solidFill>
              <a:latin typeface="Gadugi" panose="020B0502040204020203" pitchFamily="34" charset="0"/>
              <a:ea typeface="Gadugi" panose="020B0502040204020203" pitchFamily="34" charset="0"/>
            </a:endParaRPr>
          </a:p>
        </p:txBody>
      </p:sp>
      <p:sp>
        <p:nvSpPr>
          <p:cNvPr id="3" name="Marcador de contenido 2">
            <a:extLst>
              <a:ext uri="{FF2B5EF4-FFF2-40B4-BE49-F238E27FC236}">
                <a16:creationId xmlns:a16="http://schemas.microsoft.com/office/drawing/2014/main" id="{C7257162-8520-44FD-B373-55609FABBC6E}"/>
              </a:ext>
            </a:extLst>
          </p:cNvPr>
          <p:cNvSpPr>
            <a:spLocks noGrp="1"/>
          </p:cNvSpPr>
          <p:nvPr>
            <p:ph idx="1"/>
          </p:nvPr>
        </p:nvSpPr>
        <p:spPr/>
        <p:txBody>
          <a:bodyPr/>
          <a:lstStyle/>
          <a:p>
            <a:endParaRPr lang="es-PA" dirty="0">
              <a:latin typeface="Gadugi" panose="020B0502040204020203" pitchFamily="34" charset="0"/>
              <a:ea typeface="Gadugi" panose="020B0502040204020203" pitchFamily="34" charset="0"/>
            </a:endParaRPr>
          </a:p>
        </p:txBody>
      </p:sp>
      <p:pic>
        <p:nvPicPr>
          <p:cNvPr id="3074" name="Picture 2" descr="Cuadro sinóptico | 6º Educación Primaria – COLEGIO SEK ATLÁNTICO">
            <a:extLst>
              <a:ext uri="{FF2B5EF4-FFF2-40B4-BE49-F238E27FC236}">
                <a16:creationId xmlns:a16="http://schemas.microsoft.com/office/drawing/2014/main" id="{ACFCBC3C-85A0-4F80-9DE3-0031E4024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4090" y="1825625"/>
            <a:ext cx="8026767" cy="4630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1644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BBB36B-42CA-44B9-9258-93323358E2EE}"/>
              </a:ext>
            </a:extLst>
          </p:cNvPr>
          <p:cNvSpPr>
            <a:spLocks noGrp="1"/>
          </p:cNvSpPr>
          <p:nvPr>
            <p:ph type="title"/>
          </p:nvPr>
        </p:nvSpPr>
        <p:spPr/>
        <p:txBody>
          <a:bodyPr/>
          <a:lstStyle/>
          <a:p>
            <a:r>
              <a:rPr lang="es-MX" dirty="0">
                <a:solidFill>
                  <a:schemeClr val="tx1"/>
                </a:solidFill>
                <a:latin typeface="Gadugi" panose="020B0502040204020203" pitchFamily="34" charset="0"/>
                <a:ea typeface="Gadugi" panose="020B0502040204020203" pitchFamily="34" charset="0"/>
              </a:rPr>
              <a:t>Diptongos</a:t>
            </a:r>
            <a:endParaRPr lang="es-PA" dirty="0">
              <a:solidFill>
                <a:schemeClr val="tx1"/>
              </a:solidFill>
              <a:latin typeface="Gadugi" panose="020B0502040204020203" pitchFamily="34" charset="0"/>
              <a:ea typeface="Gadugi" panose="020B0502040204020203" pitchFamily="34" charset="0"/>
            </a:endParaRPr>
          </a:p>
        </p:txBody>
      </p:sp>
      <p:sp>
        <p:nvSpPr>
          <p:cNvPr id="3" name="Marcador de contenido 2">
            <a:extLst>
              <a:ext uri="{FF2B5EF4-FFF2-40B4-BE49-F238E27FC236}">
                <a16:creationId xmlns:a16="http://schemas.microsoft.com/office/drawing/2014/main" id="{F42F43CF-2E8B-4884-8D9F-CCE49AD1A916}"/>
              </a:ext>
            </a:extLst>
          </p:cNvPr>
          <p:cNvSpPr>
            <a:spLocks noGrp="1"/>
          </p:cNvSpPr>
          <p:nvPr>
            <p:ph idx="1"/>
          </p:nvPr>
        </p:nvSpPr>
        <p:spPr>
          <a:xfrm>
            <a:off x="838200" y="1465638"/>
            <a:ext cx="9973235" cy="899297"/>
          </a:xfrm>
        </p:spPr>
        <p:txBody>
          <a:bodyPr>
            <a:normAutofit/>
          </a:bodyPr>
          <a:lstStyle/>
          <a:p>
            <a:r>
              <a:rPr lang="es-MX" dirty="0">
                <a:solidFill>
                  <a:schemeClr val="tx2">
                    <a:lumMod val="75000"/>
                  </a:schemeClr>
                </a:solidFill>
                <a:latin typeface="Gadugi" panose="020B0502040204020203" pitchFamily="34" charset="0"/>
                <a:ea typeface="Gadugi" panose="020B0502040204020203" pitchFamily="34" charset="0"/>
              </a:rPr>
              <a:t>Conjunto de dos vocales que se pronuncian en una misma sílaba. </a:t>
            </a:r>
          </a:p>
          <a:p>
            <a:r>
              <a:rPr lang="es-MX" dirty="0">
                <a:solidFill>
                  <a:schemeClr val="tx2">
                    <a:lumMod val="75000"/>
                  </a:schemeClr>
                </a:solidFill>
                <a:latin typeface="Gadugi" panose="020B0502040204020203" pitchFamily="34" charset="0"/>
                <a:ea typeface="Gadugi" panose="020B0502040204020203" pitchFamily="34" charset="0"/>
              </a:rPr>
              <a:t>La H no impide la formación de un diptongo.</a:t>
            </a:r>
            <a:endParaRPr lang="es-PA" dirty="0">
              <a:solidFill>
                <a:schemeClr val="tx2">
                  <a:lumMod val="75000"/>
                </a:schemeClr>
              </a:solidFill>
              <a:latin typeface="Gadugi" panose="020B0502040204020203" pitchFamily="34" charset="0"/>
              <a:ea typeface="Gadugi" panose="020B0502040204020203" pitchFamily="34" charset="0"/>
            </a:endParaRPr>
          </a:p>
        </p:txBody>
      </p:sp>
      <p:sp>
        <p:nvSpPr>
          <p:cNvPr id="4" name="Marcador de contenido 2">
            <a:extLst>
              <a:ext uri="{FF2B5EF4-FFF2-40B4-BE49-F238E27FC236}">
                <a16:creationId xmlns:a16="http://schemas.microsoft.com/office/drawing/2014/main" id="{D3452D10-FA39-4290-BA18-59B7F56F67B8}"/>
              </a:ext>
            </a:extLst>
          </p:cNvPr>
          <p:cNvSpPr txBox="1">
            <a:spLocks/>
          </p:cNvSpPr>
          <p:nvPr/>
        </p:nvSpPr>
        <p:spPr>
          <a:xfrm>
            <a:off x="328556" y="2386643"/>
            <a:ext cx="4958379" cy="64863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latin typeface="Gadugi" panose="020B0502040204020203" pitchFamily="34" charset="0"/>
                <a:ea typeface="Gadugi" panose="020B0502040204020203" pitchFamily="34" charset="0"/>
              </a:rPr>
              <a:t>¿Cuándo aparece un diptongo?</a:t>
            </a:r>
            <a:endParaRPr lang="es-PA" dirty="0">
              <a:latin typeface="Gadugi" panose="020B0502040204020203" pitchFamily="34" charset="0"/>
              <a:ea typeface="Gadugi" panose="020B0502040204020203" pitchFamily="34" charset="0"/>
            </a:endParaRPr>
          </a:p>
        </p:txBody>
      </p:sp>
      <p:sp>
        <p:nvSpPr>
          <p:cNvPr id="5" name="Marcador de contenido 2">
            <a:extLst>
              <a:ext uri="{FF2B5EF4-FFF2-40B4-BE49-F238E27FC236}">
                <a16:creationId xmlns:a16="http://schemas.microsoft.com/office/drawing/2014/main" id="{0BAD64FA-D21E-49B4-88A0-CA97B7D25C3E}"/>
              </a:ext>
            </a:extLst>
          </p:cNvPr>
          <p:cNvSpPr txBox="1">
            <a:spLocks/>
          </p:cNvSpPr>
          <p:nvPr/>
        </p:nvSpPr>
        <p:spPr>
          <a:xfrm>
            <a:off x="328556" y="2991715"/>
            <a:ext cx="5588150" cy="91219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MX" sz="2400" dirty="0">
                <a:solidFill>
                  <a:schemeClr val="tx2">
                    <a:lumMod val="75000"/>
                  </a:schemeClr>
                </a:solidFill>
                <a:latin typeface="Gadugi" panose="020B0502040204020203" pitchFamily="34" charset="0"/>
                <a:ea typeface="Gadugi" panose="020B0502040204020203" pitchFamily="34" charset="0"/>
              </a:rPr>
              <a:t>Cuando existe una vocal abierta y una vocal cerrada o viceversa. Siempre y cuando la cerrada no sea tónica. De ser así se tilda. Ejemplo: oí, ahí.</a:t>
            </a:r>
            <a:endParaRPr lang="es-PA" sz="2400" dirty="0">
              <a:solidFill>
                <a:schemeClr val="tx2">
                  <a:lumMod val="75000"/>
                </a:schemeClr>
              </a:solidFill>
              <a:latin typeface="Gadugi" panose="020B0502040204020203" pitchFamily="34" charset="0"/>
              <a:ea typeface="Gadugi" panose="020B0502040204020203" pitchFamily="34" charset="0"/>
            </a:endParaRPr>
          </a:p>
        </p:txBody>
      </p:sp>
      <p:sp>
        <p:nvSpPr>
          <p:cNvPr id="6" name="Marcador de contenido 2">
            <a:extLst>
              <a:ext uri="{FF2B5EF4-FFF2-40B4-BE49-F238E27FC236}">
                <a16:creationId xmlns:a16="http://schemas.microsoft.com/office/drawing/2014/main" id="{9377F7A0-FB17-4415-9240-47C717DC3564}"/>
              </a:ext>
            </a:extLst>
          </p:cNvPr>
          <p:cNvSpPr txBox="1">
            <a:spLocks/>
          </p:cNvSpPr>
          <p:nvPr/>
        </p:nvSpPr>
        <p:spPr>
          <a:xfrm>
            <a:off x="328556" y="3823794"/>
            <a:ext cx="4359986" cy="36570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MX" sz="2000" dirty="0">
                <a:solidFill>
                  <a:schemeClr val="tx2">
                    <a:lumMod val="75000"/>
                  </a:schemeClr>
                </a:solidFill>
                <a:latin typeface="Gadugi" panose="020B0502040204020203" pitchFamily="34" charset="0"/>
                <a:ea typeface="Gadugi" panose="020B0502040204020203" pitchFamily="34" charset="0"/>
              </a:rPr>
              <a:t>Que se combinen dos vocales cerradas.</a:t>
            </a:r>
            <a:endParaRPr lang="es-PA" sz="2000" dirty="0">
              <a:solidFill>
                <a:schemeClr val="tx2">
                  <a:lumMod val="75000"/>
                </a:schemeClr>
              </a:solidFill>
              <a:latin typeface="Gadugi" panose="020B0502040204020203" pitchFamily="34" charset="0"/>
              <a:ea typeface="Gadugi" panose="020B0502040204020203" pitchFamily="34" charset="0"/>
            </a:endParaRPr>
          </a:p>
        </p:txBody>
      </p:sp>
      <p:pic>
        <p:nvPicPr>
          <p:cNvPr id="4098" name="Picture 2" descr="Ejemplos de Diptongo. El diptongo | Diptongo, Diptongo hiato ...">
            <a:extLst>
              <a:ext uri="{FF2B5EF4-FFF2-40B4-BE49-F238E27FC236}">
                <a16:creationId xmlns:a16="http://schemas.microsoft.com/office/drawing/2014/main" id="{D2D8DFD6-D3A6-423C-BE50-6E3CA57EE3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202" y="4135685"/>
            <a:ext cx="3760694" cy="2576772"/>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a:extLst>
              <a:ext uri="{FF2B5EF4-FFF2-40B4-BE49-F238E27FC236}">
                <a16:creationId xmlns:a16="http://schemas.microsoft.com/office/drawing/2014/main" id="{874E88D3-1FAC-4AF2-BF59-35F90EC417D7}"/>
              </a:ext>
            </a:extLst>
          </p:cNvPr>
          <p:cNvSpPr txBox="1">
            <a:spLocks/>
          </p:cNvSpPr>
          <p:nvPr/>
        </p:nvSpPr>
        <p:spPr>
          <a:xfrm>
            <a:off x="6817210" y="2399861"/>
            <a:ext cx="4958379" cy="64863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latin typeface="Gadugi" panose="020B0502040204020203" pitchFamily="34" charset="0"/>
                <a:ea typeface="Gadugi" panose="020B0502040204020203" pitchFamily="34" charset="0"/>
              </a:rPr>
              <a:t>¿Cuándo se tilda un diptongo?</a:t>
            </a:r>
            <a:endParaRPr lang="es-PA" dirty="0">
              <a:latin typeface="Gadugi" panose="020B0502040204020203" pitchFamily="34" charset="0"/>
              <a:ea typeface="Gadugi" panose="020B0502040204020203" pitchFamily="34" charset="0"/>
            </a:endParaRPr>
          </a:p>
        </p:txBody>
      </p:sp>
      <p:sp>
        <p:nvSpPr>
          <p:cNvPr id="9" name="Marcador de contenido 2">
            <a:extLst>
              <a:ext uri="{FF2B5EF4-FFF2-40B4-BE49-F238E27FC236}">
                <a16:creationId xmlns:a16="http://schemas.microsoft.com/office/drawing/2014/main" id="{9A748A3F-DE1C-4E45-AFD8-99D5D74E0EAC}"/>
              </a:ext>
            </a:extLst>
          </p:cNvPr>
          <p:cNvSpPr txBox="1">
            <a:spLocks/>
          </p:cNvSpPr>
          <p:nvPr/>
        </p:nvSpPr>
        <p:spPr>
          <a:xfrm>
            <a:off x="6806228" y="2991715"/>
            <a:ext cx="4958378" cy="36570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MX" sz="2400" dirty="0">
                <a:solidFill>
                  <a:schemeClr val="tx2">
                    <a:lumMod val="75000"/>
                  </a:schemeClr>
                </a:solidFill>
                <a:latin typeface="Gadugi" panose="020B0502040204020203" pitchFamily="34" charset="0"/>
                <a:ea typeface="Gadugi" panose="020B0502040204020203" pitchFamily="34" charset="0"/>
              </a:rPr>
              <a:t>Siguiendo las reglas generales de acentuación</a:t>
            </a:r>
            <a:endParaRPr lang="es-PA" sz="2400" dirty="0">
              <a:solidFill>
                <a:schemeClr val="tx2">
                  <a:lumMod val="75000"/>
                </a:schemeClr>
              </a:solidFill>
              <a:latin typeface="Gadugi" panose="020B0502040204020203" pitchFamily="34" charset="0"/>
              <a:ea typeface="Gadugi" panose="020B0502040204020203" pitchFamily="34" charset="0"/>
            </a:endParaRPr>
          </a:p>
        </p:txBody>
      </p:sp>
      <p:sp>
        <p:nvSpPr>
          <p:cNvPr id="10" name="Marcador de contenido 2">
            <a:extLst>
              <a:ext uri="{FF2B5EF4-FFF2-40B4-BE49-F238E27FC236}">
                <a16:creationId xmlns:a16="http://schemas.microsoft.com/office/drawing/2014/main" id="{88A1BD7B-BF88-47C1-B264-FD6D90B0D813}"/>
              </a:ext>
            </a:extLst>
          </p:cNvPr>
          <p:cNvSpPr txBox="1">
            <a:spLocks/>
          </p:cNvSpPr>
          <p:nvPr/>
        </p:nvSpPr>
        <p:spPr>
          <a:xfrm>
            <a:off x="6817211" y="3626652"/>
            <a:ext cx="4958378" cy="77322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MX" sz="2400" dirty="0">
                <a:solidFill>
                  <a:schemeClr val="tx2">
                    <a:lumMod val="75000"/>
                  </a:schemeClr>
                </a:solidFill>
                <a:latin typeface="Gadugi" panose="020B0502040204020203" pitchFamily="34" charset="0"/>
                <a:ea typeface="Gadugi" panose="020B0502040204020203" pitchFamily="34" charset="0"/>
              </a:rPr>
              <a:t>Diptongos compuestos por vocal abierta tónica y cerrada átona o viceversa. Siempre se tilda en la vocal abierta.</a:t>
            </a:r>
            <a:endParaRPr lang="es-PA" sz="2400" dirty="0">
              <a:solidFill>
                <a:schemeClr val="tx2">
                  <a:lumMod val="75000"/>
                </a:schemeClr>
              </a:solidFill>
              <a:latin typeface="Gadugi" panose="020B0502040204020203" pitchFamily="34" charset="0"/>
              <a:ea typeface="Gadugi" panose="020B0502040204020203" pitchFamily="34" charset="0"/>
            </a:endParaRPr>
          </a:p>
        </p:txBody>
      </p:sp>
      <p:sp>
        <p:nvSpPr>
          <p:cNvPr id="11" name="Marcador de contenido 2">
            <a:extLst>
              <a:ext uri="{FF2B5EF4-FFF2-40B4-BE49-F238E27FC236}">
                <a16:creationId xmlns:a16="http://schemas.microsoft.com/office/drawing/2014/main" id="{7F5B1D38-2ADC-4526-92BA-2F6C13F3B79A}"/>
              </a:ext>
            </a:extLst>
          </p:cNvPr>
          <p:cNvSpPr txBox="1">
            <a:spLocks/>
          </p:cNvSpPr>
          <p:nvPr/>
        </p:nvSpPr>
        <p:spPr>
          <a:xfrm>
            <a:off x="7105424" y="4399877"/>
            <a:ext cx="4359986" cy="36570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MX" sz="2400" dirty="0">
                <a:solidFill>
                  <a:schemeClr val="tx2">
                    <a:lumMod val="75000"/>
                  </a:schemeClr>
                </a:solidFill>
                <a:latin typeface="Gadugi" panose="020B0502040204020203" pitchFamily="34" charset="0"/>
                <a:ea typeface="Gadugi" panose="020B0502040204020203" pitchFamily="34" charset="0"/>
              </a:rPr>
              <a:t>Ejemplos: después, náutico, murciélago.</a:t>
            </a:r>
            <a:endParaRPr lang="es-PA" sz="2400" dirty="0">
              <a:solidFill>
                <a:schemeClr val="tx2">
                  <a:lumMod val="75000"/>
                </a:schemeClr>
              </a:solidFill>
              <a:latin typeface="Gadugi" panose="020B0502040204020203" pitchFamily="34" charset="0"/>
              <a:ea typeface="Gadugi" panose="020B0502040204020203" pitchFamily="34" charset="0"/>
            </a:endParaRPr>
          </a:p>
        </p:txBody>
      </p:sp>
      <p:sp>
        <p:nvSpPr>
          <p:cNvPr id="12" name="Marcador de contenido 2">
            <a:extLst>
              <a:ext uri="{FF2B5EF4-FFF2-40B4-BE49-F238E27FC236}">
                <a16:creationId xmlns:a16="http://schemas.microsoft.com/office/drawing/2014/main" id="{F6C13F3B-0CA9-4F71-8AEA-3601038161C2}"/>
              </a:ext>
            </a:extLst>
          </p:cNvPr>
          <p:cNvSpPr txBox="1">
            <a:spLocks/>
          </p:cNvSpPr>
          <p:nvPr/>
        </p:nvSpPr>
        <p:spPr>
          <a:xfrm>
            <a:off x="6806228" y="5026656"/>
            <a:ext cx="4958378" cy="77322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MX" sz="2400" dirty="0">
                <a:solidFill>
                  <a:schemeClr val="tx2">
                    <a:lumMod val="75000"/>
                  </a:schemeClr>
                </a:solidFill>
                <a:latin typeface="Gadugi" panose="020B0502040204020203" pitchFamily="34" charset="0"/>
                <a:ea typeface="Gadugi" panose="020B0502040204020203" pitchFamily="34" charset="0"/>
              </a:rPr>
              <a:t>Diptongos compuestos por vocales cerradas, la tilde se coloca en la segunda vocal</a:t>
            </a:r>
            <a:endParaRPr lang="es-PA" sz="2400" dirty="0">
              <a:solidFill>
                <a:schemeClr val="tx2">
                  <a:lumMod val="75000"/>
                </a:schemeClr>
              </a:solidFill>
              <a:latin typeface="Gadugi" panose="020B0502040204020203" pitchFamily="34" charset="0"/>
              <a:ea typeface="Gadugi" panose="020B0502040204020203" pitchFamily="34" charset="0"/>
            </a:endParaRPr>
          </a:p>
        </p:txBody>
      </p:sp>
      <p:sp>
        <p:nvSpPr>
          <p:cNvPr id="13" name="Marcador de contenido 2">
            <a:extLst>
              <a:ext uri="{FF2B5EF4-FFF2-40B4-BE49-F238E27FC236}">
                <a16:creationId xmlns:a16="http://schemas.microsoft.com/office/drawing/2014/main" id="{155D26D1-A234-4C7E-948A-1DA3A19EB7CA}"/>
              </a:ext>
            </a:extLst>
          </p:cNvPr>
          <p:cNvSpPr txBox="1">
            <a:spLocks/>
          </p:cNvSpPr>
          <p:nvPr/>
        </p:nvSpPr>
        <p:spPr>
          <a:xfrm>
            <a:off x="7203812" y="5833946"/>
            <a:ext cx="4359986" cy="36570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MX" sz="2400" dirty="0">
                <a:solidFill>
                  <a:schemeClr val="tx2">
                    <a:lumMod val="75000"/>
                  </a:schemeClr>
                </a:solidFill>
                <a:latin typeface="Gadugi" panose="020B0502040204020203" pitchFamily="34" charset="0"/>
                <a:ea typeface="Gadugi" panose="020B0502040204020203" pitchFamily="34" charset="0"/>
              </a:rPr>
              <a:t>Ejemplos: cuídate, lingüístico.</a:t>
            </a:r>
            <a:endParaRPr lang="es-PA" sz="2400" dirty="0">
              <a:solidFill>
                <a:schemeClr val="tx2">
                  <a:lumMod val="75000"/>
                </a:schemeClr>
              </a:solidFill>
              <a:latin typeface="Gadugi" panose="020B0502040204020203" pitchFamily="34" charset="0"/>
              <a:ea typeface="Gadugi" panose="020B0502040204020203" pitchFamily="34" charset="0"/>
            </a:endParaRPr>
          </a:p>
        </p:txBody>
      </p:sp>
    </p:spTree>
    <p:extLst>
      <p:ext uri="{BB962C8B-B14F-4D97-AF65-F5344CB8AC3E}">
        <p14:creationId xmlns:p14="http://schemas.microsoft.com/office/powerpoint/2010/main" val="282973264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5C108-41D4-44EE-9781-F460C4792034}"/>
              </a:ext>
            </a:extLst>
          </p:cNvPr>
          <p:cNvSpPr>
            <a:spLocks noGrp="1"/>
          </p:cNvSpPr>
          <p:nvPr>
            <p:ph type="title"/>
          </p:nvPr>
        </p:nvSpPr>
        <p:spPr/>
        <p:txBody>
          <a:bodyPr>
            <a:normAutofit/>
          </a:bodyPr>
          <a:lstStyle/>
          <a:p>
            <a:r>
              <a:rPr lang="en-US" dirty="0" err="1">
                <a:solidFill>
                  <a:schemeClr val="tx1"/>
                </a:solidFill>
                <a:latin typeface="Gadugi" panose="020B0502040204020203" pitchFamily="34" charset="0"/>
                <a:ea typeface="Gadugi" panose="020B0502040204020203" pitchFamily="34" charset="0"/>
              </a:rPr>
              <a:t>Hiato</a:t>
            </a:r>
            <a:endParaRPr lang="en-US" dirty="0">
              <a:solidFill>
                <a:schemeClr val="tx1"/>
              </a:solidFill>
              <a:latin typeface="Gadugi" panose="020B0502040204020203" pitchFamily="34" charset="0"/>
              <a:ea typeface="Gadugi" panose="020B0502040204020203" pitchFamily="34" charset="0"/>
            </a:endParaRPr>
          </a:p>
        </p:txBody>
      </p:sp>
      <p:sp>
        <p:nvSpPr>
          <p:cNvPr id="4" name="AutoShape 2" descr="Cómo reconocer hiatos y diptongos: 9 Pasos - wikiHow">
            <a:extLst>
              <a:ext uri="{FF2B5EF4-FFF2-40B4-BE49-F238E27FC236}">
                <a16:creationId xmlns:a16="http://schemas.microsoft.com/office/drawing/2014/main" id="{4F3713FA-5BD9-4889-9C83-B28683568D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adugi" panose="020B0502040204020203" pitchFamily="34" charset="0"/>
              <a:ea typeface="Gadugi" panose="020B0502040204020203" pitchFamily="34" charset="0"/>
            </a:endParaRPr>
          </a:p>
        </p:txBody>
      </p:sp>
      <p:sp>
        <p:nvSpPr>
          <p:cNvPr id="5" name="AutoShape 4" descr="Cómo reconocer hiatos y diptongos: 9 Pasos - wikiHow">
            <a:extLst>
              <a:ext uri="{FF2B5EF4-FFF2-40B4-BE49-F238E27FC236}">
                <a16:creationId xmlns:a16="http://schemas.microsoft.com/office/drawing/2014/main" id="{6D5746B9-2EE1-414F-9701-6A9CA76DC3AA}"/>
              </a:ext>
            </a:extLst>
          </p:cNvPr>
          <p:cNvSpPr>
            <a:spLocks noChangeAspect="1" noChangeArrowheads="1"/>
          </p:cNvSpPr>
          <p:nvPr/>
        </p:nvSpPr>
        <p:spPr bwMode="auto">
          <a:xfrm>
            <a:off x="6095999" y="3428999"/>
            <a:ext cx="3500487" cy="35004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adugi" panose="020B0502040204020203" pitchFamily="34" charset="0"/>
              <a:ea typeface="Gadugi" panose="020B0502040204020203" pitchFamily="34" charset="0"/>
            </a:endParaRPr>
          </a:p>
        </p:txBody>
      </p:sp>
      <p:sp>
        <p:nvSpPr>
          <p:cNvPr id="7" name="AutoShape 8" descr="Cómo reconocer hiatos y diptongos: 9 Pasos - wikiHow">
            <a:extLst>
              <a:ext uri="{FF2B5EF4-FFF2-40B4-BE49-F238E27FC236}">
                <a16:creationId xmlns:a16="http://schemas.microsoft.com/office/drawing/2014/main" id="{F2F0772F-864A-4DA7-A90C-9A1D3F442FE8}"/>
              </a:ext>
            </a:extLst>
          </p:cNvPr>
          <p:cNvSpPr>
            <a:spLocks noChangeAspect="1" noChangeArrowheads="1"/>
          </p:cNvSpPr>
          <p:nvPr/>
        </p:nvSpPr>
        <p:spPr bwMode="auto">
          <a:xfrm>
            <a:off x="2573517" y="-256880"/>
            <a:ext cx="4282126" cy="42821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adugi" panose="020B0502040204020203" pitchFamily="34" charset="0"/>
              <a:ea typeface="Gadugi" panose="020B0502040204020203" pitchFamily="34" charset="0"/>
            </a:endParaRPr>
          </a:p>
        </p:txBody>
      </p:sp>
      <p:sp>
        <p:nvSpPr>
          <p:cNvPr id="8" name="Rectangle 7">
            <a:extLst>
              <a:ext uri="{FF2B5EF4-FFF2-40B4-BE49-F238E27FC236}">
                <a16:creationId xmlns:a16="http://schemas.microsoft.com/office/drawing/2014/main" id="{A50C4656-7B45-4556-9F50-EC137C43EF55}"/>
              </a:ext>
            </a:extLst>
          </p:cNvPr>
          <p:cNvSpPr/>
          <p:nvPr/>
        </p:nvSpPr>
        <p:spPr>
          <a:xfrm>
            <a:off x="446201" y="2216591"/>
            <a:ext cx="6096000" cy="1587229"/>
          </a:xfrm>
          <a:prstGeom prst="rect">
            <a:avLst/>
          </a:prstGeom>
        </p:spPr>
        <p:txBody>
          <a:bodyPr>
            <a:spAutoFit/>
          </a:bodyPr>
          <a:lstStyle/>
          <a:p>
            <a:pPr algn="just" defTabSz="914400" fontAlgn="base">
              <a:lnSpc>
                <a:spcPct val="70000"/>
              </a:lnSpc>
              <a:spcBef>
                <a:spcPts val="1000"/>
              </a:spcBef>
              <a:spcAft>
                <a:spcPts val="600"/>
              </a:spcAft>
            </a:pPr>
            <a:r>
              <a:rPr lang="es-ES" sz="2000" dirty="0">
                <a:solidFill>
                  <a:schemeClr val="tx2">
                    <a:lumMod val="75000"/>
                  </a:schemeClr>
                </a:solidFill>
                <a:latin typeface="Gadugi" panose="020B0502040204020203" pitchFamily="34" charset="0"/>
                <a:ea typeface="Gadugi" panose="020B0502040204020203" pitchFamily="34" charset="0"/>
              </a:rPr>
              <a:t>Vocal fuerte + vocal fuerte distinta. Por ejemplo: teatro (te–a-</a:t>
            </a:r>
            <a:r>
              <a:rPr lang="es-ES" sz="2000" dirty="0" err="1">
                <a:solidFill>
                  <a:schemeClr val="tx2">
                    <a:lumMod val="75000"/>
                  </a:schemeClr>
                </a:solidFill>
                <a:latin typeface="Gadugi" panose="020B0502040204020203" pitchFamily="34" charset="0"/>
                <a:ea typeface="Gadugi" panose="020B0502040204020203" pitchFamily="34" charset="0"/>
              </a:rPr>
              <a:t>tro</a:t>
            </a:r>
            <a:r>
              <a:rPr lang="es-ES" sz="2000" dirty="0">
                <a:solidFill>
                  <a:schemeClr val="tx2">
                    <a:lumMod val="75000"/>
                  </a:schemeClr>
                </a:solidFill>
                <a:latin typeface="Gadugi" panose="020B0502040204020203" pitchFamily="34" charset="0"/>
                <a:ea typeface="Gadugi" panose="020B0502040204020203" pitchFamily="34" charset="0"/>
              </a:rPr>
              <a:t>)</a:t>
            </a:r>
          </a:p>
          <a:p>
            <a:pPr algn="just" defTabSz="914400" fontAlgn="base">
              <a:lnSpc>
                <a:spcPct val="70000"/>
              </a:lnSpc>
              <a:spcBef>
                <a:spcPts val="1000"/>
              </a:spcBef>
              <a:spcAft>
                <a:spcPts val="600"/>
              </a:spcAft>
            </a:pPr>
            <a:r>
              <a:rPr lang="es-ES" sz="2000" dirty="0">
                <a:solidFill>
                  <a:schemeClr val="tx2">
                    <a:lumMod val="75000"/>
                  </a:schemeClr>
                </a:solidFill>
                <a:latin typeface="Gadugi" panose="020B0502040204020203" pitchFamily="34" charset="0"/>
                <a:ea typeface="Gadugi" panose="020B0502040204020203" pitchFamily="34" charset="0"/>
              </a:rPr>
              <a:t>Vocal fuerte + vocal débil acentuada. Por ejemplo: geografía (geo-</a:t>
            </a:r>
            <a:r>
              <a:rPr lang="es-ES" sz="2000" dirty="0" err="1">
                <a:solidFill>
                  <a:schemeClr val="tx2">
                    <a:lumMod val="75000"/>
                  </a:schemeClr>
                </a:solidFill>
                <a:latin typeface="Gadugi" panose="020B0502040204020203" pitchFamily="34" charset="0"/>
                <a:ea typeface="Gadugi" panose="020B0502040204020203" pitchFamily="34" charset="0"/>
              </a:rPr>
              <a:t>gra</a:t>
            </a:r>
            <a:r>
              <a:rPr lang="es-ES" sz="2000" dirty="0">
                <a:solidFill>
                  <a:schemeClr val="tx2">
                    <a:lumMod val="75000"/>
                  </a:schemeClr>
                </a:solidFill>
                <a:latin typeface="Gadugi" panose="020B0502040204020203" pitchFamily="34" charset="0"/>
                <a:ea typeface="Gadugi" panose="020B0502040204020203" pitchFamily="34" charset="0"/>
              </a:rPr>
              <a:t>-</a:t>
            </a:r>
            <a:r>
              <a:rPr lang="es-ES" sz="2000" dirty="0" err="1">
                <a:solidFill>
                  <a:schemeClr val="tx2">
                    <a:lumMod val="75000"/>
                  </a:schemeClr>
                </a:solidFill>
                <a:latin typeface="Gadugi" panose="020B0502040204020203" pitchFamily="34" charset="0"/>
                <a:ea typeface="Gadugi" panose="020B0502040204020203" pitchFamily="34" charset="0"/>
              </a:rPr>
              <a:t>fí</a:t>
            </a:r>
            <a:r>
              <a:rPr lang="es-ES" sz="2000" dirty="0">
                <a:solidFill>
                  <a:schemeClr val="tx2">
                    <a:lumMod val="75000"/>
                  </a:schemeClr>
                </a:solidFill>
                <a:latin typeface="Gadugi" panose="020B0502040204020203" pitchFamily="34" charset="0"/>
                <a:ea typeface="Gadugi" panose="020B0502040204020203" pitchFamily="34" charset="0"/>
              </a:rPr>
              <a:t>–a)</a:t>
            </a:r>
          </a:p>
          <a:p>
            <a:pPr algn="just" defTabSz="914400" fontAlgn="base">
              <a:lnSpc>
                <a:spcPct val="70000"/>
              </a:lnSpc>
              <a:spcBef>
                <a:spcPts val="1000"/>
              </a:spcBef>
              <a:spcAft>
                <a:spcPts val="600"/>
              </a:spcAft>
            </a:pPr>
            <a:r>
              <a:rPr lang="es-ES" sz="2000" dirty="0">
                <a:solidFill>
                  <a:schemeClr val="tx2">
                    <a:lumMod val="75000"/>
                  </a:schemeClr>
                </a:solidFill>
                <a:latin typeface="Gadugi" panose="020B0502040204020203" pitchFamily="34" charset="0"/>
                <a:ea typeface="Gadugi" panose="020B0502040204020203" pitchFamily="34" charset="0"/>
              </a:rPr>
              <a:t>Vocal + misma vocal. Por ejemplo: creer (</a:t>
            </a:r>
            <a:r>
              <a:rPr lang="es-ES" sz="2000" dirty="0" err="1">
                <a:solidFill>
                  <a:schemeClr val="tx2">
                    <a:lumMod val="75000"/>
                  </a:schemeClr>
                </a:solidFill>
                <a:latin typeface="Gadugi" panose="020B0502040204020203" pitchFamily="34" charset="0"/>
                <a:ea typeface="Gadugi" panose="020B0502040204020203" pitchFamily="34" charset="0"/>
              </a:rPr>
              <a:t>cre</a:t>
            </a:r>
            <a:r>
              <a:rPr lang="es-ES" sz="2000" dirty="0">
                <a:solidFill>
                  <a:schemeClr val="tx2">
                    <a:lumMod val="75000"/>
                  </a:schemeClr>
                </a:solidFill>
                <a:latin typeface="Gadugi" panose="020B0502040204020203" pitchFamily="34" charset="0"/>
                <a:ea typeface="Gadugi" panose="020B0502040204020203" pitchFamily="34" charset="0"/>
              </a:rPr>
              <a:t>–</a:t>
            </a:r>
            <a:r>
              <a:rPr lang="es-ES" sz="2000" dirty="0" err="1">
                <a:solidFill>
                  <a:schemeClr val="tx2">
                    <a:lumMod val="75000"/>
                  </a:schemeClr>
                </a:solidFill>
                <a:latin typeface="Gadugi" panose="020B0502040204020203" pitchFamily="34" charset="0"/>
                <a:ea typeface="Gadugi" panose="020B0502040204020203" pitchFamily="34" charset="0"/>
              </a:rPr>
              <a:t>er</a:t>
            </a:r>
            <a:r>
              <a:rPr lang="es-ES" sz="2000" dirty="0">
                <a:solidFill>
                  <a:schemeClr val="tx2">
                    <a:lumMod val="75000"/>
                  </a:schemeClr>
                </a:solidFill>
                <a:latin typeface="Gadugi" panose="020B0502040204020203" pitchFamily="34" charset="0"/>
                <a:ea typeface="Gadugi" panose="020B0502040204020203" pitchFamily="34" charset="0"/>
              </a:rPr>
              <a:t>)</a:t>
            </a:r>
          </a:p>
        </p:txBody>
      </p:sp>
      <p:sp>
        <p:nvSpPr>
          <p:cNvPr id="9" name="TextBox 8">
            <a:extLst>
              <a:ext uri="{FF2B5EF4-FFF2-40B4-BE49-F238E27FC236}">
                <a16:creationId xmlns:a16="http://schemas.microsoft.com/office/drawing/2014/main" id="{EBC50E53-4E0D-4ED5-A714-B8A3429A2529}"/>
              </a:ext>
            </a:extLst>
          </p:cNvPr>
          <p:cNvSpPr txBox="1"/>
          <p:nvPr/>
        </p:nvSpPr>
        <p:spPr>
          <a:xfrm>
            <a:off x="446201" y="1811931"/>
            <a:ext cx="3211399" cy="400110"/>
          </a:xfrm>
          <a:prstGeom prst="rect">
            <a:avLst/>
          </a:prstGeom>
          <a:noFill/>
        </p:spPr>
        <p:txBody>
          <a:bodyPr wrap="square" rtlCol="0">
            <a:spAutoFit/>
          </a:bodyPr>
          <a:lstStyle/>
          <a:p>
            <a:pPr marL="342900"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1">
                    <a:lumMod val="95000"/>
                  </a:schemeClr>
                </a:solidFill>
                <a:effectLst>
                  <a:outerShdw blurRad="9525" dist="25400" dir="14640000" algn="tl" rotWithShape="0">
                    <a:schemeClr val="bg1">
                      <a:alpha val="30000"/>
                    </a:schemeClr>
                  </a:outerShdw>
                </a:effectLst>
                <a:latin typeface="Gadugi" panose="020B0502040204020203" pitchFamily="34" charset="0"/>
                <a:ea typeface="Gadugi" panose="020B0502040204020203" pitchFamily="34" charset="0"/>
              </a:rPr>
              <a:t>Como se forma?</a:t>
            </a:r>
          </a:p>
        </p:txBody>
      </p:sp>
      <p:pic>
        <p:nvPicPr>
          <p:cNvPr id="1036" name="Picture 12" descr="Ejemplos de palabras con hiato simple | Diptongos.net">
            <a:extLst>
              <a:ext uri="{FF2B5EF4-FFF2-40B4-BE49-F238E27FC236}">
                <a16:creationId xmlns:a16="http://schemas.microsoft.com/office/drawing/2014/main" id="{695135DB-8F15-47B1-B336-F6958AAEFB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5129" y="1454803"/>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jemplos de palabras con hiato acentual | Diptongos.net">
            <a:extLst>
              <a:ext uri="{FF2B5EF4-FFF2-40B4-BE49-F238E27FC236}">
                <a16:creationId xmlns:a16="http://schemas.microsoft.com/office/drawing/2014/main" id="{1A4D4480-D4F9-4E97-B4CC-651F6EC79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5129" y="4025246"/>
            <a:ext cx="3028950" cy="15144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8AA4FE5-F898-4F33-BB5B-9771067B7E62}"/>
              </a:ext>
            </a:extLst>
          </p:cNvPr>
          <p:cNvSpPr txBox="1"/>
          <p:nvPr/>
        </p:nvSpPr>
        <p:spPr>
          <a:xfrm>
            <a:off x="446201" y="4338637"/>
            <a:ext cx="5497399" cy="400110"/>
          </a:xfrm>
          <a:prstGeom prst="rect">
            <a:avLst/>
          </a:prstGeom>
          <a:noFill/>
        </p:spPr>
        <p:txBody>
          <a:bodyPr wrap="square" rtlCol="0">
            <a:spAutoFit/>
          </a:bodyPr>
          <a:lstStyle/>
          <a:p>
            <a:pPr marL="342900" indent="-306000">
              <a:spcBef>
                <a:spcPct val="20000"/>
              </a:spcBef>
              <a:spcAft>
                <a:spcPts val="600"/>
              </a:spcAft>
              <a:buClr>
                <a:schemeClr val="tx2"/>
              </a:buClr>
              <a:buSzPct val="70000"/>
              <a:buFont typeface="Wingdings 2" charset="2"/>
              <a:buChar char=""/>
            </a:pPr>
            <a:r>
              <a:rPr lang="es-PA" sz="2000" dirty="0">
                <a:ln>
                  <a:solidFill>
                    <a:schemeClr val="bg1">
                      <a:lumMod val="75000"/>
                      <a:lumOff val="25000"/>
                      <a:alpha val="10000"/>
                    </a:schemeClr>
                  </a:solidFill>
                </a:ln>
                <a:effectLst>
                  <a:outerShdw blurRad="9525" dist="25400" dir="14640000" algn="tl" rotWithShape="0">
                    <a:schemeClr val="bg1">
                      <a:alpha val="30000"/>
                    </a:schemeClr>
                  </a:outerShdw>
                </a:effectLst>
                <a:latin typeface="Gadugi" panose="020B0502040204020203" pitchFamily="34" charset="0"/>
                <a:ea typeface="Gadugi" panose="020B0502040204020203" pitchFamily="34" charset="0"/>
              </a:rPr>
              <a:t>Alguna excepciones?</a:t>
            </a:r>
          </a:p>
        </p:txBody>
      </p:sp>
      <p:sp>
        <p:nvSpPr>
          <p:cNvPr id="11" name="TextBox 10">
            <a:extLst>
              <a:ext uri="{FF2B5EF4-FFF2-40B4-BE49-F238E27FC236}">
                <a16:creationId xmlns:a16="http://schemas.microsoft.com/office/drawing/2014/main" id="{0BACD930-CAAA-4F9C-BABE-2FFD2E51C223}"/>
              </a:ext>
            </a:extLst>
          </p:cNvPr>
          <p:cNvSpPr txBox="1"/>
          <p:nvPr/>
        </p:nvSpPr>
        <p:spPr>
          <a:xfrm>
            <a:off x="446201" y="4958478"/>
            <a:ext cx="5156461" cy="315086"/>
          </a:xfrm>
          <a:prstGeom prst="rect">
            <a:avLst/>
          </a:prstGeom>
          <a:noFill/>
        </p:spPr>
        <p:txBody>
          <a:bodyPr wrap="square" rtlCol="0">
            <a:spAutoFit/>
          </a:bodyPr>
          <a:lstStyle/>
          <a:p>
            <a:pPr algn="just" defTabSz="914400">
              <a:lnSpc>
                <a:spcPct val="70000"/>
              </a:lnSpc>
              <a:spcBef>
                <a:spcPts val="1000"/>
              </a:spcBef>
            </a:pPr>
            <a:r>
              <a:rPr lang="en-US" sz="2000" dirty="0">
                <a:solidFill>
                  <a:schemeClr val="tx2">
                    <a:lumMod val="75000"/>
                  </a:schemeClr>
                </a:solidFill>
                <a:latin typeface="Gadugi" panose="020B0502040204020203" pitchFamily="34" charset="0"/>
                <a:ea typeface="Gadugi" panose="020B0502040204020203" pitchFamily="34" charset="0"/>
              </a:rPr>
              <a:t>Se </a:t>
            </a:r>
            <a:r>
              <a:rPr lang="en-US" sz="2000" dirty="0" err="1">
                <a:solidFill>
                  <a:schemeClr val="tx2">
                    <a:lumMod val="75000"/>
                  </a:schemeClr>
                </a:solidFill>
                <a:latin typeface="Gadugi" panose="020B0502040204020203" pitchFamily="34" charset="0"/>
                <a:ea typeface="Gadugi" panose="020B0502040204020203" pitchFamily="34" charset="0"/>
              </a:rPr>
              <a:t>puede</a:t>
            </a:r>
            <a:r>
              <a:rPr lang="en-US" sz="2000" dirty="0">
                <a:solidFill>
                  <a:schemeClr val="tx2">
                    <a:lumMod val="75000"/>
                  </a:schemeClr>
                </a:solidFill>
                <a:latin typeface="Gadugi" panose="020B0502040204020203" pitchFamily="34" charset="0"/>
                <a:ea typeface="Gadugi" panose="020B0502040204020203" pitchFamily="34" charset="0"/>
              </a:rPr>
              <a:t> </a:t>
            </a:r>
            <a:r>
              <a:rPr lang="en-US" sz="2000" dirty="0" err="1">
                <a:solidFill>
                  <a:schemeClr val="tx2">
                    <a:lumMod val="75000"/>
                  </a:schemeClr>
                </a:solidFill>
                <a:latin typeface="Gadugi" panose="020B0502040204020203" pitchFamily="34" charset="0"/>
                <a:ea typeface="Gadugi" panose="020B0502040204020203" pitchFamily="34" charset="0"/>
              </a:rPr>
              <a:t>tener</a:t>
            </a:r>
            <a:r>
              <a:rPr lang="en-US" sz="2000" dirty="0">
                <a:solidFill>
                  <a:schemeClr val="tx2">
                    <a:lumMod val="75000"/>
                  </a:schemeClr>
                </a:solidFill>
                <a:latin typeface="Gadugi" panose="020B0502040204020203" pitchFamily="34" charset="0"/>
                <a:ea typeface="Gadugi" panose="020B0502040204020203" pitchFamily="34" charset="0"/>
              </a:rPr>
              <a:t> una h. Por </a:t>
            </a:r>
            <a:r>
              <a:rPr lang="en-US" sz="2000" dirty="0" err="1">
                <a:solidFill>
                  <a:schemeClr val="tx2">
                    <a:lumMod val="75000"/>
                  </a:schemeClr>
                </a:solidFill>
                <a:latin typeface="Gadugi" panose="020B0502040204020203" pitchFamily="34" charset="0"/>
                <a:ea typeface="Gadugi" panose="020B0502040204020203" pitchFamily="34" charset="0"/>
              </a:rPr>
              <a:t>ejemplo</a:t>
            </a:r>
            <a:r>
              <a:rPr lang="en-US" sz="2000" dirty="0">
                <a:solidFill>
                  <a:schemeClr val="tx2">
                    <a:lumMod val="75000"/>
                  </a:schemeClr>
                </a:solidFill>
                <a:latin typeface="Gadugi" panose="020B0502040204020203" pitchFamily="34" charset="0"/>
                <a:ea typeface="Gadugi" panose="020B0502040204020203" pitchFamily="34" charset="0"/>
              </a:rPr>
              <a:t>: Alcohol</a:t>
            </a:r>
          </a:p>
        </p:txBody>
      </p:sp>
    </p:spTree>
    <p:extLst>
      <p:ext uri="{BB962C8B-B14F-4D97-AF65-F5344CB8AC3E}">
        <p14:creationId xmlns:p14="http://schemas.microsoft.com/office/powerpoint/2010/main" val="279433042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CAFFA7C-03B0-499D-8BCE-98E6D1559E9A}"/>
              </a:ext>
            </a:extLst>
          </p:cNvPr>
          <p:cNvGraphicFramePr/>
          <p:nvPr>
            <p:extLst>
              <p:ext uri="{D42A27DB-BD31-4B8C-83A1-F6EECF244321}">
                <p14:modId xmlns:p14="http://schemas.microsoft.com/office/powerpoint/2010/main" val="1044918247"/>
              </p:ext>
            </p:extLst>
          </p:nvPr>
        </p:nvGraphicFramePr>
        <p:xfrm>
          <a:off x="1177827" y="1336249"/>
          <a:ext cx="9836346" cy="41855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9242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448109" cy="640715"/>
          </a:xfrm>
        </p:spPr>
        <p:txBody>
          <a:bodyPr>
            <a:normAutofit fontScale="90000"/>
          </a:bodyPr>
          <a:lstStyle/>
          <a:p>
            <a:pPr algn="ctr"/>
            <a:r>
              <a:rPr lang="es-ES" dirty="0">
                <a:solidFill>
                  <a:schemeClr val="tx1"/>
                </a:solidFill>
                <a:latin typeface="Gadugi" panose="020B0502040204020203" pitchFamily="34" charset="0"/>
                <a:ea typeface="Gadugi" panose="020B0502040204020203" pitchFamily="34" charset="0"/>
              </a:rPr>
              <a:t>Triptongo</a:t>
            </a:r>
            <a:endParaRPr lang="en-US" dirty="0">
              <a:solidFill>
                <a:schemeClr val="tx1"/>
              </a:solidFill>
              <a:latin typeface="Gadugi" panose="020B0502040204020203" pitchFamily="34" charset="0"/>
              <a:ea typeface="Gadugi" panose="020B0502040204020203" pitchFamily="34" charset="0"/>
            </a:endParaRPr>
          </a:p>
        </p:txBody>
      </p:sp>
      <p:sp>
        <p:nvSpPr>
          <p:cNvPr id="4" name="CuadroTexto 3"/>
          <p:cNvSpPr txBox="1"/>
          <p:nvPr/>
        </p:nvSpPr>
        <p:spPr>
          <a:xfrm>
            <a:off x="621981" y="1353049"/>
            <a:ext cx="10946674" cy="1646541"/>
          </a:xfrm>
          <a:prstGeom prst="rect">
            <a:avLst/>
          </a:prstGeom>
          <a:noFill/>
        </p:spPr>
        <p:txBody>
          <a:bodyPr wrap="square" rtlCol="0">
            <a:spAutoFit/>
          </a:bodyPr>
          <a:lstStyle/>
          <a:p>
            <a:pPr algn="just" defTabSz="914400" fontAlgn="base">
              <a:lnSpc>
                <a:spcPct val="70000"/>
              </a:lnSpc>
              <a:spcBef>
                <a:spcPts val="1000"/>
              </a:spcBef>
            </a:pPr>
            <a:r>
              <a:rPr lang="es-ES" sz="2400" dirty="0">
                <a:solidFill>
                  <a:schemeClr val="tx2">
                    <a:lumMod val="75000"/>
                  </a:schemeClr>
                </a:solidFill>
                <a:latin typeface="Gadugi" panose="020B0502040204020203" pitchFamily="34" charset="0"/>
                <a:ea typeface="Gadugi" panose="020B0502040204020203" pitchFamily="34" charset="0"/>
              </a:rPr>
              <a:t>El triptongo es la sucesión de tres vocales en una misma sílaba.</a:t>
            </a:r>
          </a:p>
          <a:p>
            <a:pPr algn="just" defTabSz="914400" fontAlgn="base">
              <a:lnSpc>
                <a:spcPct val="70000"/>
              </a:lnSpc>
              <a:spcBef>
                <a:spcPts val="1000"/>
              </a:spcBef>
            </a:pPr>
            <a:endParaRPr lang="en-US" sz="2400" dirty="0">
              <a:solidFill>
                <a:schemeClr val="tx2">
                  <a:lumMod val="75000"/>
                </a:schemeClr>
              </a:solidFill>
              <a:latin typeface="Gadugi" panose="020B0502040204020203" pitchFamily="34" charset="0"/>
              <a:ea typeface="Gadugi" panose="020B0502040204020203" pitchFamily="34" charset="0"/>
            </a:endParaRPr>
          </a:p>
          <a:p>
            <a:pPr algn="just" defTabSz="914400" fontAlgn="base">
              <a:lnSpc>
                <a:spcPct val="70000"/>
              </a:lnSpc>
              <a:spcBef>
                <a:spcPts val="1000"/>
              </a:spcBef>
            </a:pPr>
            <a:r>
              <a:rPr lang="es-ES" sz="2400" dirty="0">
                <a:solidFill>
                  <a:schemeClr val="tx2">
                    <a:lumMod val="75000"/>
                  </a:schemeClr>
                </a:solidFill>
                <a:latin typeface="Gadugi" panose="020B0502040204020203" pitchFamily="34" charset="0"/>
                <a:ea typeface="Gadugi" panose="020B0502040204020203" pitchFamily="34" charset="0"/>
              </a:rPr>
              <a:t>Solo existe una clase de triptongo y es el triptongo de vocal cerrada + vocal abierta + vocal cerrada (CAC), donde la fuerza o la tilde va sobre la vocal abierta.</a:t>
            </a:r>
            <a:endParaRPr lang="en-US" sz="2400" dirty="0">
              <a:solidFill>
                <a:schemeClr val="tx2">
                  <a:lumMod val="75000"/>
                </a:schemeClr>
              </a:solidFill>
              <a:latin typeface="Gadugi" panose="020B0502040204020203" pitchFamily="34" charset="0"/>
              <a:ea typeface="Gadugi" panose="020B0502040204020203" pitchFamily="34" charset="0"/>
            </a:endParaRPr>
          </a:p>
        </p:txBody>
      </p:sp>
      <p:sp>
        <p:nvSpPr>
          <p:cNvPr id="5" name="Rectángulo 4"/>
          <p:cNvSpPr/>
          <p:nvPr/>
        </p:nvSpPr>
        <p:spPr>
          <a:xfrm>
            <a:off x="621981" y="2911648"/>
            <a:ext cx="10854146" cy="618246"/>
          </a:xfrm>
          <a:prstGeom prst="rect">
            <a:avLst/>
          </a:prstGeom>
        </p:spPr>
        <p:txBody>
          <a:bodyPr wrap="square">
            <a:spAutoFit/>
          </a:bodyPr>
          <a:lstStyle/>
          <a:p>
            <a:pPr algn="just" defTabSz="914400" fontAlgn="base">
              <a:lnSpc>
                <a:spcPct val="70000"/>
              </a:lnSpc>
              <a:spcBef>
                <a:spcPts val="1000"/>
              </a:spcBef>
              <a:spcAft>
                <a:spcPts val="600"/>
              </a:spcAft>
            </a:pPr>
            <a:r>
              <a:rPr lang="es-ES" sz="2400" dirty="0">
                <a:solidFill>
                  <a:schemeClr val="tx2">
                    <a:lumMod val="75000"/>
                  </a:schemeClr>
                </a:solidFill>
                <a:latin typeface="Gadugi" panose="020B0502040204020203" pitchFamily="34" charset="0"/>
                <a:ea typeface="Gadugi" panose="020B0502040204020203" pitchFamily="34" charset="0"/>
              </a:rPr>
              <a:t>Cuando la ‘y’ se pronuncia como ‘i’, cumple la función de vocal y puede formar triptongo. Por ejemplo: Paraguay, Uruguay.</a:t>
            </a:r>
            <a:endParaRPr lang="en-US" sz="2400" dirty="0">
              <a:solidFill>
                <a:schemeClr val="tx2">
                  <a:lumMod val="75000"/>
                </a:schemeClr>
              </a:solidFill>
              <a:latin typeface="Gadugi" panose="020B0502040204020203" pitchFamily="34" charset="0"/>
              <a:ea typeface="Gadugi" panose="020B0502040204020203" pitchFamily="34" charset="0"/>
            </a:endParaRPr>
          </a:p>
        </p:txBody>
      </p:sp>
      <p:pic>
        <p:nvPicPr>
          <p:cNvPr id="4104" name="Picture 8" descr="EL TRIPTONGO (GRAMÁTICA) (BIEN EXPLICADO CON EJEMPLOS) - WILSON TE ..."/>
          <p:cNvPicPr>
            <a:picLocks noChangeAspect="1" noChangeArrowheads="1"/>
          </p:cNvPicPr>
          <p:nvPr/>
        </p:nvPicPr>
        <p:blipFill rotWithShape="1">
          <a:blip r:embed="rId2">
            <a:extLst>
              <a:ext uri="{28A0092B-C50C-407E-A947-70E740481C1C}">
                <a14:useLocalDpi xmlns:a14="http://schemas.microsoft.com/office/drawing/2010/main" val="0"/>
              </a:ext>
            </a:extLst>
          </a:blip>
          <a:srcRect l="18298" t="44939" r="45416" b="12395"/>
          <a:stretch/>
        </p:blipFill>
        <p:spPr bwMode="auto">
          <a:xfrm>
            <a:off x="4623229" y="3916250"/>
            <a:ext cx="2944179" cy="25964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032413"/>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Slate</Template>
  <TotalTime>141</TotalTime>
  <Words>1231</Words>
  <Application>Microsoft Office PowerPoint</Application>
  <PresentationFormat>Panorámica</PresentationFormat>
  <Paragraphs>129</Paragraphs>
  <Slides>21</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21</vt:i4>
      </vt:variant>
    </vt:vector>
  </HeadingPairs>
  <TitlesOfParts>
    <vt:vector size="28" baseType="lpstr">
      <vt:lpstr>Arial</vt:lpstr>
      <vt:lpstr>Calisto MT</vt:lpstr>
      <vt:lpstr>Gadugi</vt:lpstr>
      <vt:lpstr>Times New Roman</vt:lpstr>
      <vt:lpstr>Wingdings</vt:lpstr>
      <vt:lpstr>Wingdings 2</vt:lpstr>
      <vt:lpstr>Slate</vt:lpstr>
      <vt:lpstr>Reglas Generales de Acentuación</vt:lpstr>
      <vt:lpstr>Introducción</vt:lpstr>
      <vt:lpstr>Acento Prosódico</vt:lpstr>
      <vt:lpstr>Monosílabos</vt:lpstr>
      <vt:lpstr>Polisílabos</vt:lpstr>
      <vt:lpstr>Diptongos</vt:lpstr>
      <vt:lpstr>Hiato</vt:lpstr>
      <vt:lpstr>Presentación de PowerPoint</vt:lpstr>
      <vt:lpstr>Triptongo</vt:lpstr>
      <vt:lpstr>Presentación de PowerPoint</vt:lpstr>
      <vt:lpstr>La tilde diacrítica</vt:lpstr>
      <vt:lpstr>Presentación de PowerPoint</vt:lpstr>
      <vt:lpstr>Palabras Compuestas</vt:lpstr>
      <vt:lpstr>Tipos de Palabras Compuestas</vt:lpstr>
      <vt:lpstr>Extranjerismos</vt:lpstr>
      <vt:lpstr>Tipos de extranjerismos según su forma</vt:lpstr>
      <vt:lpstr>Tipos de Extranjerismos según su origen</vt:lpstr>
      <vt:lpstr>Letras mayúsculas</vt:lpstr>
      <vt:lpstr>Definición de Oración Interrogativa:</vt:lpstr>
      <vt:lpstr>Definición de Oración EXCLAMATIVA: </vt:lpstr>
      <vt:lpstr>Conclusión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 caballero</dc:creator>
  <cp:lastModifiedBy>Lu Zheng, Joaquin</cp:lastModifiedBy>
  <cp:revision>23</cp:revision>
  <dcterms:created xsi:type="dcterms:W3CDTF">2020-07-10T02:05:37Z</dcterms:created>
  <dcterms:modified xsi:type="dcterms:W3CDTF">2020-07-10T13:29:47Z</dcterms:modified>
</cp:coreProperties>
</file>